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notesMasters/notesMaster1.xml" ContentType="application/vnd.openxmlformats-officedocument.presentationml.notesMaster+xml"/>
  <Override PartName="/ppt/notesSlides/notesSlide1.xml" ContentType="application/vnd.openxmlformats-officedocument.presentationml.notesSlide+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ags/tag10.xml" ContentType="application/vnd.openxmlformats-officedocument.presentationml.tags+xml"/>
  <Override PartName="/ppt/tags/tag11.xml" ContentType="application/vnd.openxmlformats-officedocument.presentationml.tags+xml"/>
  <Override PartName="/ppt/tags/tag12.xml" ContentType="application/vnd.openxmlformats-officedocument.presentationml.tags+xml"/>
  <Override PartName="/ppt/tags/tag13.xml" ContentType="application/vnd.openxmlformats-officedocument.presentationml.tags+xml"/>
  <Override PartName="/ppt/tags/tag14.xml" ContentType="application/vnd.openxmlformats-officedocument.presentationml.tags+xml"/>
  <Override PartName="/ppt/tags/tag15.xml" ContentType="application/vnd.openxmlformats-officedocument.presentationml.tags+xml"/>
  <Override PartName="/ppt/tags/tag16.xml" ContentType="application/vnd.openxmlformats-officedocument.presentationml.tags+xml"/>
  <Override PartName="/ppt/tags/tag17.xml" ContentType="application/vnd.openxmlformats-officedocument.presentationml.tags+xml"/>
  <Override PartName="/ppt/tags/tag18.xml" ContentType="application/vnd.openxmlformats-officedocument.presentationml.tags+xml"/>
  <Override PartName="/ppt/tags/tag19.xml" ContentType="application/vnd.openxmlformats-officedocument.presentationml.tags+xml"/>
  <Override PartName="/ppt/tags/tag2.xml" ContentType="application/vnd.openxmlformats-officedocument.presentationml.tags+xml"/>
  <Override PartName="/ppt/tags/tag20.xml" ContentType="application/vnd.openxmlformats-officedocument.presentationml.tags+xml"/>
  <Override PartName="/ppt/tags/tag21.xml" ContentType="application/vnd.openxmlformats-officedocument.presentationml.tags+xml"/>
  <Override PartName="/ppt/tags/tag22.xml" ContentType="application/vnd.openxmlformats-officedocument.presentationml.tags+xml"/>
  <Override PartName="/ppt/tags/tag23.xml" ContentType="application/vnd.openxmlformats-officedocument.presentationml.tags+xml"/>
  <Override PartName="/ppt/tags/tag24.xml" ContentType="application/vnd.openxmlformats-officedocument.presentationml.tags+xml"/>
  <Override PartName="/ppt/tags/tag25.xml" ContentType="application/vnd.openxmlformats-officedocument.presentationml.tags+xml"/>
  <Override PartName="/ppt/tags/tag26.xml" ContentType="application/vnd.openxmlformats-officedocument.presentationml.tags+xml"/>
  <Override PartName="/ppt/tags/tag27.xml" ContentType="application/vnd.openxmlformats-officedocument.presentationml.tags+xml"/>
  <Override PartName="/ppt/tags/tag28.xml" ContentType="application/vnd.openxmlformats-officedocument.presentationml.tags+xml"/>
  <Override PartName="/ppt/tags/tag29.xml" ContentType="application/vnd.openxmlformats-officedocument.presentationml.tags+xml"/>
  <Override PartName="/ppt/tags/tag3.xml" ContentType="application/vnd.openxmlformats-officedocument.presentationml.tags+xml"/>
  <Override PartName="/ppt/tags/tag30.xml" ContentType="application/vnd.openxmlformats-officedocument.presentationml.tags+xml"/>
  <Override PartName="/ppt/tags/tag31.xml" ContentType="application/vnd.openxmlformats-officedocument.presentationml.tags+xml"/>
  <Override PartName="/ppt/tags/tag32.xml" ContentType="application/vnd.openxmlformats-officedocument.presentationml.tags+xml"/>
  <Override PartName="/ppt/tags/tag33.xml" ContentType="application/vnd.openxmlformats-officedocument.presentationml.tags+xml"/>
  <Override PartName="/ppt/tags/tag34.xml" ContentType="application/vnd.openxmlformats-officedocument.presentationml.tags+xml"/>
  <Override PartName="/ppt/tags/tag35.xml" ContentType="application/vnd.openxmlformats-officedocument.presentationml.tags+xml"/>
  <Override PartName="/ppt/tags/tag36.xml" ContentType="application/vnd.openxmlformats-officedocument.presentationml.tags+xml"/>
  <Override PartName="/ppt/tags/tag37.xml" ContentType="application/vnd.openxmlformats-officedocument.presentationml.tags+xml"/>
  <Override PartName="/ppt/tags/tag38.xml" ContentType="application/vnd.openxmlformats-officedocument.presentationml.tags+xml"/>
  <Override PartName="/ppt/tags/tag39.xml" ContentType="application/vnd.openxmlformats-officedocument.presentationml.tags+xml"/>
  <Override PartName="/ppt/tags/tag4.xml" ContentType="application/vnd.openxmlformats-officedocument.presentationml.tags+xml"/>
  <Override PartName="/ppt/tags/tag40.xml" ContentType="application/vnd.openxmlformats-officedocument.presentationml.tags+xml"/>
  <Override PartName="/ppt/tags/tag41.xml" ContentType="application/vnd.openxmlformats-officedocument.presentationml.tags+xml"/>
  <Override PartName="/ppt/tags/tag42.xml" ContentType="application/vnd.openxmlformats-officedocument.presentationml.tags+xml"/>
  <Override PartName="/ppt/tags/tag43.xml" ContentType="application/vnd.openxmlformats-officedocument.presentationml.tags+xml"/>
  <Override PartName="/ppt/tags/tag44.xml" ContentType="application/vnd.openxmlformats-officedocument.presentationml.tags+xml"/>
  <Override PartName="/ppt/tags/tag45.xml" ContentType="application/vnd.openxmlformats-officedocument.presentationml.tags+xml"/>
  <Override PartName="/ppt/tags/tag46.xml" ContentType="application/vnd.openxmlformats-officedocument.presentationml.tags+xml"/>
  <Override PartName="/ppt/tags/tag47.xml" ContentType="application/vnd.openxmlformats-officedocument.presentationml.tags+xml"/>
  <Override PartName="/ppt/tags/tag48.xml" ContentType="application/vnd.openxmlformats-officedocument.presentationml.tags+xml"/>
  <Override PartName="/ppt/tags/tag49.xml" ContentType="application/vnd.openxmlformats-officedocument.presentationml.tags+xml"/>
  <Override PartName="/ppt/tags/tag5.xml" ContentType="application/vnd.openxmlformats-officedocument.presentationml.tags+xml"/>
  <Override PartName="/ppt/tags/tag50.xml" ContentType="application/vnd.openxmlformats-officedocument.presentationml.tags+xml"/>
  <Override PartName="/ppt/tags/tag51.xml" ContentType="application/vnd.openxmlformats-officedocument.presentationml.tags+xml"/>
  <Override PartName="/ppt/tags/tag52.xml" ContentType="application/vnd.openxmlformats-officedocument.presentationml.tags+xml"/>
  <Override PartName="/ppt/tags/tag53.xml" ContentType="application/vnd.openxmlformats-officedocument.presentationml.tags+xml"/>
  <Override PartName="/ppt/tags/tag54.xml" ContentType="application/vnd.openxmlformats-officedocument.presentationml.tags+xml"/>
  <Override PartName="/ppt/tags/tag55.xml" ContentType="application/vnd.openxmlformats-officedocument.presentationml.tags+xml"/>
  <Override PartName="/ppt/tags/tag56.xml" ContentType="application/vnd.openxmlformats-officedocument.presentationml.tags+xml"/>
  <Override PartName="/ppt/tags/tag57.xml" ContentType="application/vnd.openxmlformats-officedocument.presentationml.tags+xml"/>
  <Override PartName="/ppt/tags/tag58.xml" ContentType="application/vnd.openxmlformats-officedocument.presentationml.tags+xml"/>
  <Override PartName="/ppt/tags/tag59.xml" ContentType="application/vnd.openxmlformats-officedocument.presentationml.tags+xml"/>
  <Override PartName="/ppt/tags/tag6.xml" ContentType="application/vnd.openxmlformats-officedocument.presentationml.tags+xml"/>
  <Override PartName="/ppt/tags/tag60.xml" ContentType="application/vnd.openxmlformats-officedocument.presentationml.tags+xml"/>
  <Override PartName="/ppt/tags/tag61.xml" ContentType="application/vnd.openxmlformats-officedocument.presentationml.tags+xml"/>
  <Override PartName="/ppt/tags/tag62.xml" ContentType="application/vnd.openxmlformats-officedocument.presentationml.tags+xml"/>
  <Override PartName="/ppt/tags/tag63.xml" ContentType="application/vnd.openxmlformats-officedocument.presentationml.tags+xml"/>
  <Override PartName="/ppt/tags/tag64.xml" ContentType="application/vnd.openxmlformats-officedocument.presentationml.tags+xml"/>
  <Override PartName="/ppt/tags/tag65.xml" ContentType="application/vnd.openxmlformats-officedocument.presentationml.tags+xml"/>
  <Override PartName="/ppt/tags/tag66.xml" ContentType="application/vnd.openxmlformats-officedocument.presentationml.tags+xml"/>
  <Override PartName="/ppt/tags/tag67.xml" ContentType="application/vnd.openxmlformats-officedocument.presentationml.tags+xml"/>
  <Override PartName="/ppt/tags/tag68.xml" ContentType="application/vnd.openxmlformats-officedocument.presentationml.tags+xml"/>
  <Override PartName="/ppt/tags/tag69.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tags/tag9.xml" ContentType="application/vnd.openxmlformats-officedocument.presentationml.tags+xml"/>
  <Override PartName="/ppt/theme/theme1.xml" ContentType="application/vnd.openxmlformats-officedocument.theme+xml"/>
  <Override PartName="/ppt/theme/theme2.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3" Type="http://schemas.openxmlformats.org/package/2006/relationships/metadata/core-properties" Target="docProps/core.xml"/><Relationship Id="rId2" Type="http://schemas.openxmlformats.org/officeDocument/2006/relationships/extended-properties" Target="docProps/app.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57" r:id="rId3"/>
    <p:sldId id="258" r:id="rId5"/>
    <p:sldId id="264" r:id="rId6"/>
    <p:sldId id="259" r:id="rId7"/>
    <p:sldId id="261" r:id="rId8"/>
    <p:sldId id="262" r:id="rId9"/>
    <p:sldId id="263" r:id="rId10"/>
    <p:sldId id="265" r:id="rId11"/>
  </p:sldIdLst>
  <p:sldSz cx="12192000" cy="6858000"/>
  <p:notesSz cx="6858000" cy="9144000"/>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58"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FFFF"/>
    <a:srgbClr val="DCDCDC"/>
    <a:srgbClr val="F0F0F0"/>
    <a:srgbClr val="E6E6E6"/>
    <a:srgbClr val="C8C8C8"/>
    <a:srgbClr val="FAFAFA"/>
    <a:srgbClr val="BEBEBE"/>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3778" autoAdjust="0"/>
    <p:restoredTop sz="94660"/>
  </p:normalViewPr>
  <p:slideViewPr>
    <p:cSldViewPr snapToGrid="0" showGuides="1">
      <p:cViewPr varScale="1">
        <p:scale>
          <a:sx n="99" d="100"/>
          <a:sy n="99" d="100"/>
        </p:scale>
        <p:origin x="84" y="582"/>
      </p:cViewPr>
      <p:guideLst>
        <p:guide orient="horz" pos="2160"/>
        <p:guide pos="3858"/>
      </p:guideLst>
    </p:cSldViewPr>
  </p:slideViewPr>
  <p:notesTextViewPr>
    <p:cViewPr>
      <p:scale>
        <a:sx n="3" d="2"/>
        <a:sy n="3" d="2"/>
      </p:scale>
      <p:origin x="0" y="0"/>
    </p:cViewPr>
  </p:notesTextViewPr>
  <p:notesViewPr>
    <p:cSldViewPr snapToGrid="0">
      <p:cViewPr varScale="1">
        <p:scale>
          <a:sx n="92" d="100"/>
          <a:sy n="92" d="100"/>
        </p:scale>
        <p:origin x="2550" y="102"/>
      </p:cViewPr>
      <p:guideLst/>
    </p:cSldViewPr>
  </p:notes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slide" Target="slides/slide6.xml"/><Relationship Id="rId8" Type="http://schemas.openxmlformats.org/officeDocument/2006/relationships/slide" Target="slides/slide5.xml"/><Relationship Id="rId7" Type="http://schemas.openxmlformats.org/officeDocument/2006/relationships/slide" Target="slides/slide4.xml"/><Relationship Id="rId6" Type="http://schemas.openxmlformats.org/officeDocument/2006/relationships/slide" Target="slides/slide3.xml"/><Relationship Id="rId5" Type="http://schemas.openxmlformats.org/officeDocument/2006/relationships/slide" Target="slides/slide2.xml"/><Relationship Id="rId4" Type="http://schemas.openxmlformats.org/officeDocument/2006/relationships/notesMaster" Target="notesMasters/notesMaster1.xml"/><Relationship Id="rId3" Type="http://schemas.openxmlformats.org/officeDocument/2006/relationships/slide" Target="slides/slide1.xml"/><Relationship Id="rId2" Type="http://schemas.openxmlformats.org/officeDocument/2006/relationships/theme" Target="theme/theme1.xml"/><Relationship Id="rId14" Type="http://schemas.openxmlformats.org/officeDocument/2006/relationships/tableStyles" Target="tableStyles.xml"/><Relationship Id="rId13" Type="http://schemas.openxmlformats.org/officeDocument/2006/relationships/viewProps" Target="viewProps.xml"/><Relationship Id="rId12" Type="http://schemas.openxmlformats.org/officeDocument/2006/relationships/presProps" Target="presProps.xml"/><Relationship Id="rId11" Type="http://schemas.openxmlformats.org/officeDocument/2006/relationships/slide" Target="slides/slide8.xml"/><Relationship Id="rId10" Type="http://schemas.openxmlformats.org/officeDocument/2006/relationships/slide" Target="slides/slide7.xml"/><Relationship Id="rId1" Type="http://schemas.openxmlformats.org/officeDocument/2006/relationships/slideMaster" Target="slideMasters/slideMaster1.xml"/></Relationships>
</file>

<file path=ppt/media/>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D2A48B96-639E-45A3-A0BA-2464DFDB1FAA}" type="datetimeFigureOut">
              <a:rPr lang="zh-CN" altLang="en-US" smtClean="0"/>
            </a:fld>
            <a:endParaRPr lang="zh-CN" altLang="en-US"/>
          </a:p>
        </p:txBody>
      </p:sp>
      <p:sp>
        <p:nvSpPr>
          <p:cNvPr id="4" name="幻灯片图像占位符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6" name="页脚占位符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A6837353-30EB-4A48-80EB-173D804AEFBD}" type="slidenum">
              <a:rPr lang="zh-CN" altLang="en-US" smtClean="0"/>
            </a:fld>
            <a:endParaRPr lang="zh-CN"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7021451-1387-4CA6-816F-3879F97B5CBC}" type="slidenum">
              <a:rPr lang="en-US"/>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6" Type="http://schemas.openxmlformats.org/officeDocument/2006/relationships/tags" Target="../tags/tag5.xml"/><Relationship Id="rId5" Type="http://schemas.openxmlformats.org/officeDocument/2006/relationships/tags" Target="../tags/tag4.xml"/><Relationship Id="rId4" Type="http://schemas.openxmlformats.org/officeDocument/2006/relationships/tags" Target="../tags/tag3.xml"/><Relationship Id="rId3" Type="http://schemas.openxmlformats.org/officeDocument/2006/relationships/tags" Target="../tags/tag2.xml"/><Relationship Id="rId2" Type="http://schemas.openxmlformats.org/officeDocument/2006/relationships/tags" Target="../tags/tag1.xml"/><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5" Type="http://schemas.openxmlformats.org/officeDocument/2006/relationships/tags" Target="../tags/tag51.xml"/><Relationship Id="rId4" Type="http://schemas.openxmlformats.org/officeDocument/2006/relationships/tags" Target="../tags/tag50.xml"/><Relationship Id="rId3" Type="http://schemas.openxmlformats.org/officeDocument/2006/relationships/tags" Target="../tags/tag49.xml"/><Relationship Id="rId2" Type="http://schemas.openxmlformats.org/officeDocument/2006/relationships/tags" Target="../tags/tag48.xml"/><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6" Type="http://schemas.openxmlformats.org/officeDocument/2006/relationships/tags" Target="../tags/tag56.xml"/><Relationship Id="rId5" Type="http://schemas.openxmlformats.org/officeDocument/2006/relationships/tags" Target="../tags/tag55.xml"/><Relationship Id="rId4" Type="http://schemas.openxmlformats.org/officeDocument/2006/relationships/tags" Target="../tags/tag54.xml"/><Relationship Id="rId3" Type="http://schemas.openxmlformats.org/officeDocument/2006/relationships/tags" Target="../tags/tag53.xml"/><Relationship Id="rId2" Type="http://schemas.openxmlformats.org/officeDocument/2006/relationships/tags" Target="../tags/tag52.xml"/><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6" Type="http://schemas.openxmlformats.org/officeDocument/2006/relationships/tags" Target="../tags/tag10.xml"/><Relationship Id="rId5" Type="http://schemas.openxmlformats.org/officeDocument/2006/relationships/tags" Target="../tags/tag9.xml"/><Relationship Id="rId4" Type="http://schemas.openxmlformats.org/officeDocument/2006/relationships/tags" Target="../tags/tag8.xml"/><Relationship Id="rId3" Type="http://schemas.openxmlformats.org/officeDocument/2006/relationships/tags" Target="../tags/tag7.xml"/><Relationship Id="rId2" Type="http://schemas.openxmlformats.org/officeDocument/2006/relationships/tags" Target="../tags/tag6.xml"/><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6" Type="http://schemas.openxmlformats.org/officeDocument/2006/relationships/tags" Target="../tags/tag15.xml"/><Relationship Id="rId5" Type="http://schemas.openxmlformats.org/officeDocument/2006/relationships/tags" Target="../tags/tag14.xml"/><Relationship Id="rId4" Type="http://schemas.openxmlformats.org/officeDocument/2006/relationships/tags" Target="../tags/tag13.xml"/><Relationship Id="rId3" Type="http://schemas.openxmlformats.org/officeDocument/2006/relationships/tags" Target="../tags/tag12.xml"/><Relationship Id="rId2" Type="http://schemas.openxmlformats.org/officeDocument/2006/relationships/tags" Target="../tags/tag11.xml"/><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7" Type="http://schemas.openxmlformats.org/officeDocument/2006/relationships/tags" Target="../tags/tag21.xml"/><Relationship Id="rId6" Type="http://schemas.openxmlformats.org/officeDocument/2006/relationships/tags" Target="../tags/tag20.xml"/><Relationship Id="rId5" Type="http://schemas.openxmlformats.org/officeDocument/2006/relationships/tags" Target="../tags/tag19.xml"/><Relationship Id="rId4" Type="http://schemas.openxmlformats.org/officeDocument/2006/relationships/tags" Target="../tags/tag18.xml"/><Relationship Id="rId3" Type="http://schemas.openxmlformats.org/officeDocument/2006/relationships/tags" Target="../tags/tag17.xml"/><Relationship Id="rId2" Type="http://schemas.openxmlformats.org/officeDocument/2006/relationships/tags" Target="../tags/tag16.xml"/><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9" Type="http://schemas.openxmlformats.org/officeDocument/2006/relationships/tags" Target="../tags/tag29.xml"/><Relationship Id="rId8" Type="http://schemas.openxmlformats.org/officeDocument/2006/relationships/tags" Target="../tags/tag28.xml"/><Relationship Id="rId7" Type="http://schemas.openxmlformats.org/officeDocument/2006/relationships/tags" Target="../tags/tag27.xml"/><Relationship Id="rId6" Type="http://schemas.openxmlformats.org/officeDocument/2006/relationships/tags" Target="../tags/tag26.xml"/><Relationship Id="rId5" Type="http://schemas.openxmlformats.org/officeDocument/2006/relationships/tags" Target="../tags/tag25.xml"/><Relationship Id="rId4" Type="http://schemas.openxmlformats.org/officeDocument/2006/relationships/tags" Target="../tags/tag24.xml"/><Relationship Id="rId3" Type="http://schemas.openxmlformats.org/officeDocument/2006/relationships/tags" Target="../tags/tag23.xml"/><Relationship Id="rId2" Type="http://schemas.openxmlformats.org/officeDocument/2006/relationships/tags" Target="../tags/tag22.xml"/><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5" Type="http://schemas.openxmlformats.org/officeDocument/2006/relationships/tags" Target="../tags/tag33.xml"/><Relationship Id="rId4" Type="http://schemas.openxmlformats.org/officeDocument/2006/relationships/tags" Target="../tags/tag32.xml"/><Relationship Id="rId3" Type="http://schemas.openxmlformats.org/officeDocument/2006/relationships/tags" Target="../tags/tag31.xml"/><Relationship Id="rId2" Type="http://schemas.openxmlformats.org/officeDocument/2006/relationships/tags" Target="../tags/tag30.xml"/><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4" Type="http://schemas.openxmlformats.org/officeDocument/2006/relationships/tags" Target="../tags/tag36.xml"/><Relationship Id="rId3" Type="http://schemas.openxmlformats.org/officeDocument/2006/relationships/tags" Target="../tags/tag35.xml"/><Relationship Id="rId2" Type="http://schemas.openxmlformats.org/officeDocument/2006/relationships/tags" Target="../tags/tag34.xml"/><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7" Type="http://schemas.openxmlformats.org/officeDocument/2006/relationships/tags" Target="../tags/tag42.xml"/><Relationship Id="rId6" Type="http://schemas.openxmlformats.org/officeDocument/2006/relationships/tags" Target="../tags/tag41.xml"/><Relationship Id="rId5" Type="http://schemas.openxmlformats.org/officeDocument/2006/relationships/tags" Target="../tags/tag40.xml"/><Relationship Id="rId4" Type="http://schemas.openxmlformats.org/officeDocument/2006/relationships/tags" Target="../tags/tag39.xml"/><Relationship Id="rId3" Type="http://schemas.openxmlformats.org/officeDocument/2006/relationships/tags" Target="../tags/tag38.xml"/><Relationship Id="rId2" Type="http://schemas.openxmlformats.org/officeDocument/2006/relationships/tags" Target="../tags/tag37.xml"/><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6" Type="http://schemas.openxmlformats.org/officeDocument/2006/relationships/tags" Target="../tags/tag47.xml"/><Relationship Id="rId5" Type="http://schemas.openxmlformats.org/officeDocument/2006/relationships/tags" Target="../tags/tag46.xml"/><Relationship Id="rId4" Type="http://schemas.openxmlformats.org/officeDocument/2006/relationships/tags" Target="../tags/tag45.xml"/><Relationship Id="rId3" Type="http://schemas.openxmlformats.org/officeDocument/2006/relationships/tags" Target="../tags/tag44.xml"/><Relationship Id="rId2" Type="http://schemas.openxmlformats.org/officeDocument/2006/relationships/tags" Target="../tags/tag43.xml"/><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custDataLst>
              <p:tags r:id="rId2"/>
            </p:custDataLst>
          </p:nvPr>
        </p:nvSpPr>
        <p:spPr>
          <a:xfrm>
            <a:off x="1198800" y="914400"/>
            <a:ext cx="9799200" cy="2570400"/>
          </a:xfrm>
        </p:spPr>
        <p:txBody>
          <a:bodyPr lIns="90000" tIns="46800" rIns="90000" bIns="46800" anchor="b" anchorCtr="0">
            <a:normAutofit/>
          </a:bodyPr>
          <a:lstStyle>
            <a:lvl1pPr algn="ctr">
              <a:defRPr sz="6000"/>
            </a:lvl1pPr>
          </a:lstStyle>
          <a:p>
            <a:r>
              <a:rPr lang="zh-CN" altLang="en-US" dirty="0"/>
              <a:t>单击此处编辑母版标题样式</a:t>
            </a:r>
            <a:endParaRPr lang="zh-CN" altLang="en-US" dirty="0"/>
          </a:p>
        </p:txBody>
      </p:sp>
      <p:sp>
        <p:nvSpPr>
          <p:cNvPr id="3" name="副标题 2"/>
          <p:cNvSpPr>
            <a:spLocks noGrp="1"/>
          </p:cNvSpPr>
          <p:nvPr>
            <p:ph type="subTitle" idx="1"/>
            <p:custDataLst>
              <p:tags r:id="rId3"/>
            </p:custDataLst>
          </p:nvPr>
        </p:nvSpPr>
        <p:spPr>
          <a:xfrm>
            <a:off x="1198800" y="3560400"/>
            <a:ext cx="9799200" cy="1472400"/>
          </a:xfrm>
        </p:spPr>
        <p:txBody>
          <a:bodyPr lIns="90000" tIns="46800" rIns="90000" bIns="46800">
            <a:normAutofit/>
          </a:bodyPr>
          <a:lstStyle>
            <a:lvl1pPr marL="0" indent="0" algn="ctr">
              <a:lnSpc>
                <a:spcPct val="110000"/>
              </a:lnSpc>
              <a:buNone/>
              <a:defRPr sz="2400" spc="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单击此处编辑母版副标题样式</a:t>
            </a:r>
            <a:endParaRPr lang="zh-CN" altLang="en-US" dirty="0"/>
          </a:p>
        </p:txBody>
      </p:sp>
      <p:sp>
        <p:nvSpPr>
          <p:cNvPr id="16" name="日期占位符 15"/>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17" name="页脚占位符 16"/>
          <p:cNvSpPr>
            <a:spLocks noGrp="1"/>
          </p:cNvSpPr>
          <p:nvPr>
            <p:ph type="ftr" sz="quarter" idx="11"/>
            <p:custDataLst>
              <p:tags r:id="rId5"/>
            </p:custDataLst>
          </p:nvPr>
        </p:nvSpPr>
        <p:spPr/>
        <p:txBody>
          <a:bodyPr/>
          <a:lstStyle/>
          <a:p>
            <a:endParaRPr lang="zh-CN" altLang="en-US" dirty="0"/>
          </a:p>
        </p:txBody>
      </p:sp>
      <p:sp>
        <p:nvSpPr>
          <p:cNvPr id="18" name="灯片编号占位符 17"/>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dirty="0"/>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内容">
    <p:spTree>
      <p:nvGrpSpPr>
        <p:cNvPr id="1" name=""/>
        <p:cNvGrpSpPr/>
        <p:nvPr/>
      </p:nvGrpSpPr>
      <p:grpSpPr>
        <a:xfrm>
          <a:off x="0" y="0"/>
          <a:ext cx="0" cy="0"/>
          <a:chOff x="0" y="0"/>
          <a:chExt cx="0" cy="0"/>
        </a:xfrm>
      </p:grpSpPr>
      <p:sp>
        <p:nvSpPr>
          <p:cNvPr id="3" name="日期占位符 2"/>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3"/>
            </p:custDataLst>
          </p:nvPr>
        </p:nvSpPr>
        <p:spPr/>
        <p:txBody>
          <a:bodyPr/>
          <a:lstStyle/>
          <a:p>
            <a:endParaRPr lang="zh-CN" altLang="en-US"/>
          </a:p>
        </p:txBody>
      </p:sp>
      <p:sp>
        <p:nvSpPr>
          <p:cNvPr id="5" name="灯片编号占位符 4"/>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custDataLst>
              <p:tags r:id="rId5"/>
            </p:custDataLst>
          </p:nvPr>
        </p:nvSpPr>
        <p:spPr>
          <a:xfrm>
            <a:off x="608400" y="774000"/>
            <a:ext cx="10972800" cy="5482800"/>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末尾幻灯片">
    <p:spTree>
      <p:nvGrpSpPr>
        <p:cNvPr id="1" name=""/>
        <p:cNvGrpSpPr/>
        <p:nvPr/>
      </p:nvGrpSpPr>
      <p:grpSpPr>
        <a:xfrm>
          <a:off x="0" y="0"/>
          <a:ext cx="0" cy="0"/>
          <a:chOff x="0" y="0"/>
          <a:chExt cx="0" cy="0"/>
        </a:xfrm>
      </p:grpSpPr>
      <p:sp>
        <p:nvSpPr>
          <p:cNvPr id="3" name="日期占位符 2"/>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3"/>
            </p:custDataLst>
          </p:nvPr>
        </p:nvSpPr>
        <p:spPr/>
        <p:txBody>
          <a:bodyPr/>
          <a:lstStyle/>
          <a:p>
            <a:endParaRPr lang="zh-CN" altLang="en-US"/>
          </a:p>
        </p:txBody>
      </p:sp>
      <p:sp>
        <p:nvSpPr>
          <p:cNvPr id="5" name="灯片编号占位符 4"/>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
        <p:nvSpPr>
          <p:cNvPr id="2" name="标题 1"/>
          <p:cNvSpPr>
            <a:spLocks noGrp="1"/>
          </p:cNvSpPr>
          <p:nvPr>
            <p:ph type="title" hasCustomPrompt="1"/>
            <p:custDataLst>
              <p:tags r:id="rId5"/>
            </p:custDataLst>
          </p:nvPr>
        </p:nvSpPr>
        <p:spPr>
          <a:xfrm>
            <a:off x="1198800" y="2484000"/>
            <a:ext cx="9799200" cy="1018800"/>
          </a:xfrm>
        </p:spPr>
        <p:txBody>
          <a:bodyPr vert="horz" lIns="90000" tIns="46800" rIns="90000" bIns="46800" rtlCol="0" anchor="t" anchorCtr="0">
            <a:normAutofit/>
          </a:bodyPr>
          <a:lstStyle>
            <a:lvl1pPr algn="ctr">
              <a:defRPr sz="6000"/>
            </a:lvl1pPr>
          </a:lstStyle>
          <a:p>
            <a:pPr lvl="0"/>
            <a:r>
              <a:rPr lang="zh-CN" altLang="en-US" smtClean="0"/>
              <a:t>单击此处编辑标题</a:t>
            </a:r>
            <a:endParaRPr lang="zh-CN" altLang="en-US"/>
          </a:p>
        </p:txBody>
      </p:sp>
      <p:sp>
        <p:nvSpPr>
          <p:cNvPr id="7" name="文本占位符 6"/>
          <p:cNvSpPr>
            <a:spLocks noGrp="1"/>
          </p:cNvSpPr>
          <p:nvPr>
            <p:ph type="body" sz="quarter" idx="13"/>
            <p:custDataLst>
              <p:tags r:id="rId6"/>
            </p:custDataLst>
          </p:nvPr>
        </p:nvSpPr>
        <p:spPr>
          <a:xfrm>
            <a:off x="1198800" y="3560400"/>
            <a:ext cx="9799200" cy="471600"/>
          </a:xfrm>
        </p:spPr>
        <p:txBody>
          <a:bodyPr lIns="90000" tIns="46800" rIns="90000" bIns="46800">
            <a:normAutofit/>
          </a:bodyPr>
          <a:lstStyle>
            <a:lvl1pPr algn="ctr">
              <a:lnSpc>
                <a:spcPct val="110000"/>
              </a:lnSpc>
              <a:buNone/>
              <a:defRPr sz="2400" spc="200"/>
            </a:lvl1pPr>
          </a:lstStyle>
          <a:p>
            <a:pPr lvl="0"/>
            <a:r>
              <a:rPr lang="zh-CN" altLang="en-US" dirty="0"/>
              <a:t>单击此处编辑母版文本样式</a:t>
            </a:r>
            <a:endParaRPr lang="zh-CN" altLang="en-US" dirty="0"/>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标题">
    <p:spTree>
      <p:nvGrpSpPr>
        <p:cNvPr id="1" name=""/>
        <p:cNvGrpSpPr/>
        <p:nvPr/>
      </p:nvGrpSpPr>
      <p:grpSpPr>
        <a:xfrm>
          <a:off x="0" y="0"/>
          <a:ext cx="0" cy="0"/>
          <a:chOff x="0" y="0"/>
          <a:chExt cx="0" cy="0"/>
        </a:xfrm>
      </p:grpSpPr>
      <p:pic>
        <p:nvPicPr>
          <p:cNvPr id="2" name="MasterShapeName" descr="preencoded.png"/>
          <p:cNvPicPr>
            <a:picLocks noChangeAspect="1"/>
          </p:cNvPicPr>
          <p:nvPr/>
        </p:nvPicPr>
        <p:blipFill>
          <a:blip r:embed="rId2"/>
          <a:stretch>
            <a:fillRect/>
          </a:stretch>
        </p:blipFill>
        <p:spPr>
          <a:xfrm>
            <a:off x="0" y="0"/>
            <a:ext cx="12188952" cy="6858000"/>
          </a:xfrm>
          <a:prstGeom prst="rect">
            <a:avLst/>
          </a:prstGeom>
        </p:spPr>
      </p:pic>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08400" y="608400"/>
            <a:ext cx="10969200" cy="705600"/>
          </a:xfrm>
        </p:spPr>
        <p:txBody>
          <a:bodyPr vert="horz" lIns="90000" tIns="46800" rIns="90000" bIns="46800" rtlCol="0" anchor="ctr" anchorCtr="0">
            <a:normAutofit/>
          </a:bodyPr>
          <a:lstStyle/>
          <a:p>
            <a:pPr lvl="0"/>
            <a:r>
              <a:rPr lang="zh-CN" altLang="en-US" smtClean="0"/>
              <a:t>单击此处编辑母版标题样式</a:t>
            </a:r>
            <a:endParaRPr lang="zh-CN" altLang="en-US"/>
          </a:p>
        </p:txBody>
      </p:sp>
      <p:sp>
        <p:nvSpPr>
          <p:cNvPr id="3" name="内容占位符 2"/>
          <p:cNvSpPr>
            <a:spLocks noGrp="1"/>
          </p:cNvSpPr>
          <p:nvPr>
            <p:ph idx="1"/>
            <p:custDataLst>
              <p:tags r:id="rId3"/>
            </p:custDataLst>
          </p:nvPr>
        </p:nvSpPr>
        <p:spPr>
          <a:xfrm>
            <a:off x="608400" y="1490400"/>
            <a:ext cx="10969200" cy="4759200"/>
          </a:xfrm>
        </p:spPr>
        <p:txBody>
          <a:bodyPr vert="horz" lIns="90000" tIns="46800" rIns="90000" bIns="46800" rtlCol="0">
            <a:normAutofit/>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hasCustomPrompt="1"/>
            <p:custDataLst>
              <p:tags r:id="rId2"/>
            </p:custDataLst>
          </p:nvPr>
        </p:nvSpPr>
        <p:spPr>
          <a:xfrm>
            <a:off x="1990800" y="3848400"/>
            <a:ext cx="7768800" cy="766800"/>
          </a:xfrm>
        </p:spPr>
        <p:txBody>
          <a:bodyPr lIns="90000" tIns="46800" rIns="90000" bIns="46800" anchor="b" anchorCtr="0">
            <a:normAutofit/>
          </a:bodyPr>
          <a:lstStyle>
            <a:lvl1pPr>
              <a:defRPr sz="4400"/>
            </a:lvl1pPr>
          </a:lstStyle>
          <a:p>
            <a:r>
              <a:rPr lang="zh-CN" altLang="en-US" dirty="0"/>
              <a:t>单击此处编辑标题</a:t>
            </a:r>
            <a:endParaRPr lang="zh-CN" altLang="en-US" dirty="0"/>
          </a:p>
        </p:txBody>
      </p:sp>
      <p:sp>
        <p:nvSpPr>
          <p:cNvPr id="3" name="文本占位符 2"/>
          <p:cNvSpPr>
            <a:spLocks noGrp="1"/>
          </p:cNvSpPr>
          <p:nvPr>
            <p:ph type="body" idx="1" hasCustomPrompt="1"/>
            <p:custDataLst>
              <p:tags r:id="rId3"/>
            </p:custDataLst>
          </p:nvPr>
        </p:nvSpPr>
        <p:spPr>
          <a:xfrm>
            <a:off x="1990800" y="4615200"/>
            <a:ext cx="7768800" cy="867600"/>
          </a:xfrm>
        </p:spPr>
        <p:txBody>
          <a:bodyPr lIns="90000" tIns="46800" rIns="90000" bIns="46800">
            <a:normAutofit/>
          </a:bodyPr>
          <a:lstStyle>
            <a:lvl1pPr marL="0" indent="0">
              <a:buNone/>
              <a:defRPr sz="1800">
                <a:solidFill>
                  <a:schemeClr val="tx1">
                    <a:lumMod val="65000"/>
                    <a:lumOff val="35000"/>
                  </a:schemeClr>
                </a:solidFill>
              </a:defRPr>
            </a:lvl1pPr>
            <a:lvl2pPr marL="457200" indent="0">
              <a:buNone/>
              <a:defRPr sz="1600">
                <a:solidFill>
                  <a:schemeClr val="tx1">
                    <a:tint val="75000"/>
                  </a:schemeClr>
                </a:solidFill>
              </a:defRPr>
            </a:lvl2pPr>
            <a:lvl3pPr marL="914400" indent="0">
              <a:buNone/>
              <a:defRPr sz="16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单击此处编辑文本</a:t>
            </a:r>
            <a:endParaRPr lang="zh-CN" altLang="en-US" dirty="0"/>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08400" y="608400"/>
            <a:ext cx="10969200" cy="705600"/>
          </a:xfrm>
        </p:spPr>
        <p:txBody>
          <a:bodyPr vert="horz" lIns="90000" tIns="46800" rIns="90000" bIns="46800" rtlCol="0" anchor="ctr" anchorCtr="0">
            <a:normAutofit/>
          </a:bodyPr>
          <a:lstStyle/>
          <a:p>
            <a:pPr lvl="0"/>
            <a:r>
              <a:rPr lang="zh-CN" altLang="en-US" smtClean="0"/>
              <a:t>单击此处编辑母版标题样式</a:t>
            </a:r>
            <a:endParaRPr lang="zh-CN" altLang="en-US"/>
          </a:p>
        </p:txBody>
      </p:sp>
      <p:sp>
        <p:nvSpPr>
          <p:cNvPr id="3" name="内容占位符 2"/>
          <p:cNvSpPr>
            <a:spLocks noGrp="1"/>
          </p:cNvSpPr>
          <p:nvPr>
            <p:ph sz="half" idx="1"/>
            <p:custDataLst>
              <p:tags r:id="rId3"/>
            </p:custDataLst>
          </p:nvPr>
        </p:nvSpPr>
        <p:spPr>
          <a:xfrm>
            <a:off x="608400" y="1501200"/>
            <a:ext cx="5176800" cy="4748400"/>
          </a:xfrm>
        </p:spPr>
        <p:txBody>
          <a:bodyPr vert="horz" lIns="90000" tIns="46800" rIns="90000" bIns="46800" rtlCol="0">
            <a:normAutofit/>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内容占位符 3"/>
          <p:cNvSpPr>
            <a:spLocks noGrp="1"/>
          </p:cNvSpPr>
          <p:nvPr>
            <p:ph sz="half" idx="2"/>
            <p:custDataLst>
              <p:tags r:id="rId4"/>
            </p:custDataLst>
          </p:nvPr>
        </p:nvSpPr>
        <p:spPr>
          <a:xfrm>
            <a:off x="6411600" y="1501200"/>
            <a:ext cx="5176800" cy="4748400"/>
          </a:xfrm>
        </p:spPr>
        <p:txBody>
          <a:bodyPr lIns="90000" tIns="46800" rIns="90000" bIns="4680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custDataLst>
              <p:tags r:id="rId5"/>
            </p:custDataLst>
          </p:nvPr>
        </p:nvSpPr>
        <p:spPr/>
        <p:txBody>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custDataLst>
              <p:tags r:id="rId6"/>
            </p:custDataLst>
          </p:nvPr>
        </p:nvSpPr>
        <p:spPr/>
        <p:txBody>
          <a:bodyPr/>
          <a:lstStyle/>
          <a:p>
            <a:endParaRPr lang="zh-CN" altLang="en-US"/>
          </a:p>
        </p:txBody>
      </p:sp>
      <p:sp>
        <p:nvSpPr>
          <p:cNvPr id="7" name="灯片编号占位符 6"/>
          <p:cNvSpPr>
            <a:spLocks noGrp="1"/>
          </p:cNvSpPr>
          <p:nvPr>
            <p:ph type="sldNum" sz="quarter" idx="12"/>
            <p:custDataLst>
              <p:tags r:id="rId7"/>
            </p:custDataLst>
          </p:nvPr>
        </p:nvSpPr>
        <p:spPr/>
        <p:txBody>
          <a:bodyPr/>
          <a:lstStyle/>
          <a:p>
            <a:fld id="{49AE70B2-8BF9-45C0-BB95-33D1B9D3A854}"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08400" y="608400"/>
            <a:ext cx="10969200" cy="705600"/>
          </a:xfrm>
        </p:spPr>
        <p:txBody>
          <a:bodyPr vert="horz" lIns="90000" tIns="46800" rIns="90000" bIns="46800" rtlCol="0" anchor="ctr" anchorCtr="0">
            <a:normAutofit/>
          </a:bodyPr>
          <a:lstStyle/>
          <a:p>
            <a:pPr lvl="0"/>
            <a:r>
              <a:rPr lang="zh-CN" altLang="en-US" smtClean="0"/>
              <a:t>单击此处编辑母版标题样式</a:t>
            </a:r>
            <a:endParaRPr lang="zh-CN" altLang="en-US"/>
          </a:p>
        </p:txBody>
      </p:sp>
      <p:sp>
        <p:nvSpPr>
          <p:cNvPr id="3" name="文本占位符 2"/>
          <p:cNvSpPr>
            <a:spLocks noGrp="1"/>
          </p:cNvSpPr>
          <p:nvPr>
            <p:ph type="body" idx="1" hasCustomPrompt="1"/>
            <p:custDataLst>
              <p:tags r:id="rId3"/>
            </p:custDataLst>
          </p:nvPr>
        </p:nvSpPr>
        <p:spPr>
          <a:xfrm>
            <a:off x="608400" y="1429200"/>
            <a:ext cx="5342400" cy="381600"/>
          </a:xfrm>
        </p:spPr>
        <p:txBody>
          <a:bodyPr lIns="101600" tIns="38100" rIns="76200" bIns="38100" anchor="t" anchorCtr="0">
            <a:normAutofit/>
          </a:bodyPr>
          <a:lstStyle>
            <a:lvl1pPr marL="0" indent="0">
              <a:lnSpc>
                <a:spcPct val="100000"/>
              </a:lnSpc>
              <a:buNone/>
              <a:defRPr sz="2000" b="1" spc="200">
                <a:solidFill>
                  <a:schemeClr val="tx1">
                    <a:lumMod val="75000"/>
                    <a:lumOff val="25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单击此处编辑文本</a:t>
            </a:r>
            <a:endParaRPr lang="zh-CN" altLang="en-US" dirty="0"/>
          </a:p>
        </p:txBody>
      </p:sp>
      <p:sp>
        <p:nvSpPr>
          <p:cNvPr id="4" name="内容占位符 3"/>
          <p:cNvSpPr>
            <a:spLocks noGrp="1"/>
          </p:cNvSpPr>
          <p:nvPr>
            <p:ph sz="half" idx="2"/>
            <p:custDataLst>
              <p:tags r:id="rId4"/>
            </p:custDataLst>
          </p:nvPr>
        </p:nvSpPr>
        <p:spPr>
          <a:xfrm>
            <a:off x="608400" y="1854000"/>
            <a:ext cx="5342400" cy="4395600"/>
          </a:xfrm>
        </p:spPr>
        <p:txBody>
          <a:bodyPr vert="horz" lIns="101600" tIns="0" rIns="82550" bIns="0" rtlCol="0">
            <a:normAutofit/>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5" name="文本占位符 4"/>
          <p:cNvSpPr>
            <a:spLocks noGrp="1"/>
          </p:cNvSpPr>
          <p:nvPr>
            <p:ph type="body" sz="quarter" idx="3" hasCustomPrompt="1"/>
            <p:custDataLst>
              <p:tags r:id="rId5"/>
            </p:custDataLst>
          </p:nvPr>
        </p:nvSpPr>
        <p:spPr>
          <a:xfrm>
            <a:off x="6235750" y="1421729"/>
            <a:ext cx="5342400" cy="381600"/>
          </a:xfrm>
        </p:spPr>
        <p:txBody>
          <a:bodyPr vert="horz" lIns="101600" tIns="38100" rIns="76200" bIns="38100" rtlCol="0" anchor="t" anchorCtr="0">
            <a:normAutofit/>
          </a:bodyPr>
          <a:lstStyle>
            <a:lvl1pPr marL="0" indent="0">
              <a:lnSpc>
                <a:spcPct val="100000"/>
              </a:lnSpc>
              <a:buNone/>
              <a:defRPr sz="2000" b="1" spc="200">
                <a:solidFill>
                  <a:schemeClr val="tx1">
                    <a:lumMod val="75000"/>
                    <a:lumOff val="25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单击此处编辑文本</a:t>
            </a:r>
            <a:endParaRPr lang="zh-CN" altLang="en-US"/>
          </a:p>
        </p:txBody>
      </p:sp>
      <p:sp>
        <p:nvSpPr>
          <p:cNvPr id="6" name="内容占位符 5"/>
          <p:cNvSpPr>
            <a:spLocks noGrp="1"/>
          </p:cNvSpPr>
          <p:nvPr>
            <p:ph sz="quarter" idx="4"/>
            <p:custDataLst>
              <p:tags r:id="rId6"/>
            </p:custDataLst>
          </p:nvPr>
        </p:nvSpPr>
        <p:spPr>
          <a:xfrm>
            <a:off x="6235750" y="1854000"/>
            <a:ext cx="5342400" cy="4395600"/>
          </a:xfrm>
        </p:spPr>
        <p:txBody>
          <a:bodyPr vert="horz" lIns="101600" tIns="0" rIns="82550" bIns="0" rtlCol="0">
            <a:normAutofit/>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7" name="日期占位符 6"/>
          <p:cNvSpPr>
            <a:spLocks noGrp="1"/>
          </p:cNvSpPr>
          <p:nvPr>
            <p:ph type="dt" sz="half" idx="10"/>
            <p:custDataLst>
              <p:tags r:id="rId7"/>
            </p:custDataLst>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custDataLst>
              <p:tags r:id="rId8"/>
            </p:custDataLst>
          </p:nvPr>
        </p:nvSpPr>
        <p:spPr/>
        <p:txBody>
          <a:bodyPr/>
          <a:lstStyle/>
          <a:p>
            <a:endParaRPr lang="zh-CN" altLang="en-US"/>
          </a:p>
        </p:txBody>
      </p:sp>
      <p:sp>
        <p:nvSpPr>
          <p:cNvPr id="9" name="灯片编号占位符 8"/>
          <p:cNvSpPr>
            <a:spLocks noGrp="1"/>
          </p:cNvSpPr>
          <p:nvPr>
            <p:ph type="sldNum" sz="quarter" idx="12"/>
            <p:custDataLst>
              <p:tags r:id="rId9"/>
            </p:custDataLst>
          </p:nvPr>
        </p:nvSpPr>
        <p:spPr/>
        <p:txBody>
          <a:bodyPr/>
          <a:lstStyle/>
          <a:p>
            <a:fld id="{49AE70B2-8BF9-45C0-BB95-33D1B9D3A854}"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08400" y="608400"/>
            <a:ext cx="10969200" cy="705600"/>
          </a:xfrm>
        </p:spPr>
        <p:txBody>
          <a:bodyPr vert="horz" lIns="90000" tIns="46800" rIns="90000" bIns="46800" rtlCol="0" anchor="ctr" anchorCtr="0">
            <a:normAutofit/>
          </a:bodyPr>
          <a:lstStyle/>
          <a:p>
            <a:pPr lvl="0"/>
            <a:r>
              <a:rPr lang="zh-CN" altLang="en-US" smtClean="0"/>
              <a:t>单击此处编辑母版标题样式</a:t>
            </a:r>
            <a:endParaRPr lang="zh-CN" altLang="en-US"/>
          </a:p>
        </p:txBody>
      </p:sp>
      <p:sp>
        <p:nvSpPr>
          <p:cNvPr id="3" name="日期占位符 2"/>
          <p:cNvSpPr>
            <a:spLocks noGrp="1"/>
          </p:cNvSpPr>
          <p:nvPr>
            <p:ph type="dt" sz="half" idx="10"/>
            <p:custDataLst>
              <p:tags r:id="rId3"/>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4"/>
            </p:custDataLst>
          </p:nvPr>
        </p:nvSpPr>
        <p:spPr/>
        <p:txBody>
          <a:bodyPr/>
          <a:lstStyle/>
          <a:p>
            <a:endParaRPr lang="zh-CN" altLang="en-US"/>
          </a:p>
        </p:txBody>
      </p:sp>
      <p:sp>
        <p:nvSpPr>
          <p:cNvPr id="5" name="灯片编号占位符 4"/>
          <p:cNvSpPr>
            <a:spLocks noGrp="1"/>
          </p:cNvSpPr>
          <p:nvPr>
            <p:ph type="sldNum" sz="quarter" idx="12"/>
            <p:custDataLst>
              <p:tags r:id="rId5"/>
            </p:custDataLst>
          </p:nvPr>
        </p:nvSpPr>
        <p:spPr/>
        <p:txBody>
          <a:bodyPr/>
          <a:lstStyle/>
          <a:p>
            <a:fld id="{49AE70B2-8BF9-45C0-BB95-33D1B9D3A854}"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custDataLst>
              <p:tags r:id="rId3"/>
            </p:custDataLst>
          </p:nvPr>
        </p:nvSpPr>
        <p:spPr/>
        <p:txBody>
          <a:bodyPr/>
          <a:lstStyle/>
          <a:p>
            <a:endParaRPr lang="zh-CN" altLang="en-US"/>
          </a:p>
        </p:txBody>
      </p:sp>
      <p:sp>
        <p:nvSpPr>
          <p:cNvPr id="4" name="灯片编号占位符 3"/>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图片与标题">
    <p:spTree>
      <p:nvGrpSpPr>
        <p:cNvPr id="1" name=""/>
        <p:cNvGrpSpPr/>
        <p:nvPr/>
      </p:nvGrpSpPr>
      <p:grpSpPr>
        <a:xfrm>
          <a:off x="0" y="0"/>
          <a:ext cx="0" cy="0"/>
          <a:chOff x="0" y="0"/>
          <a:chExt cx="0" cy="0"/>
        </a:xfrm>
      </p:grpSpPr>
      <p:sp>
        <p:nvSpPr>
          <p:cNvPr id="3" name="图片占位符 2"/>
          <p:cNvSpPr>
            <a:spLocks noGrp="1"/>
          </p:cNvSpPr>
          <p:nvPr>
            <p:ph type="pic" idx="1"/>
            <p:custDataLst>
              <p:tags r:id="rId2"/>
            </p:custDataLst>
          </p:nvPr>
        </p:nvSpPr>
        <p:spPr>
          <a:xfrm>
            <a:off x="608400" y="1555200"/>
            <a:ext cx="5233077" cy="4608000"/>
          </a:xfrm>
        </p:spPr>
        <p:txBody>
          <a:bodyPr vert="horz" lIns="90000" tIns="46800" rIns="90000" bIns="46800" rtlCol="0">
            <a:normAutofit/>
          </a:bodyPr>
          <a:lstStyle>
            <a:lvl1pPr>
              <a:buNone/>
              <a:defRPr sz="1600"/>
            </a:lvl1pPr>
          </a:lstStyle>
          <a:p>
            <a:pPr lvl="0"/>
            <a:endParaRPr lang="zh-CN" altLang="en-US"/>
          </a:p>
        </p:txBody>
      </p:sp>
      <p:sp>
        <p:nvSpPr>
          <p:cNvPr id="4" name="文本占位符 3"/>
          <p:cNvSpPr>
            <a:spLocks noGrp="1"/>
          </p:cNvSpPr>
          <p:nvPr>
            <p:ph type="body" sz="half" idx="2"/>
            <p:custDataLst>
              <p:tags r:id="rId3"/>
            </p:custDataLst>
          </p:nvPr>
        </p:nvSpPr>
        <p:spPr>
          <a:xfrm>
            <a:off x="6350400" y="1555200"/>
            <a:ext cx="5227200" cy="4608000"/>
          </a:xfrm>
        </p:spPr>
        <p:txBody>
          <a:bodyPr vert="horz" lIns="90000" tIns="46800" rIns="90000" bIns="46800" rtlCol="0">
            <a:normAutofit/>
          </a:bodyPr>
          <a:lstStyle>
            <a:lvl1pPr>
              <a:buNone/>
              <a:defRPr sz="1600"/>
            </a:lvl1pPr>
          </a:lstStyle>
          <a:p>
            <a:pPr lvl="0"/>
            <a:r>
              <a:rPr lang="zh-CN" altLang="en-US" smtClean="0"/>
              <a:t>单击此处编辑母版文本样式</a:t>
            </a:r>
            <a:endParaRPr lang="zh-CN" altLang="en-US"/>
          </a:p>
        </p:txBody>
      </p:sp>
      <p:sp>
        <p:nvSpPr>
          <p:cNvPr id="5" name="日期占位符 4"/>
          <p:cNvSpPr>
            <a:spLocks noGrp="1"/>
          </p:cNvSpPr>
          <p:nvPr>
            <p:ph type="dt" sz="half" idx="10"/>
            <p:custDataLst>
              <p:tags r:id="rId4"/>
            </p:custDataLst>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custDataLst>
              <p:tags r:id="rId5"/>
            </p:custDataLst>
          </p:nvPr>
        </p:nvSpPr>
        <p:spPr/>
        <p:txBody>
          <a:bodyPr/>
          <a:lstStyle/>
          <a:p>
            <a:endParaRPr lang="zh-CN" altLang="en-US" dirty="0"/>
          </a:p>
        </p:txBody>
      </p:sp>
      <p:sp>
        <p:nvSpPr>
          <p:cNvPr id="7" name="灯片编号占位符 6"/>
          <p:cNvSpPr>
            <a:spLocks noGrp="1"/>
          </p:cNvSpPr>
          <p:nvPr>
            <p:ph type="sldNum" sz="quarter" idx="12"/>
            <p:custDataLst>
              <p:tags r:id="rId6"/>
            </p:custDataLst>
          </p:nvPr>
        </p:nvSpPr>
        <p:spPr/>
        <p:txBody>
          <a:bodyPr/>
          <a:lstStyle/>
          <a:p>
            <a:fld id="{FABC47A4-756D-490B-A52F-7D9E2C9FC05F}" type="slidenum">
              <a:rPr lang="zh-CN" altLang="en-US" smtClean="0"/>
            </a:fld>
            <a:endParaRPr lang="zh-CN" altLang="en-US"/>
          </a:p>
        </p:txBody>
      </p:sp>
      <p:sp>
        <p:nvSpPr>
          <p:cNvPr id="9" name="标题 8"/>
          <p:cNvSpPr>
            <a:spLocks noGrp="1"/>
          </p:cNvSpPr>
          <p:nvPr>
            <p:ph type="title"/>
            <p:custDataLst>
              <p:tags r:id="rId7"/>
            </p:custDataLst>
          </p:nvPr>
        </p:nvSpPr>
        <p:spPr/>
        <p:txBody>
          <a:bodyPr/>
          <a:p>
            <a:r>
              <a:rPr lang="zh-CN" altLang="en-US"/>
              <a:t>单击此处编辑母版标题样式</a:t>
            </a:r>
            <a:endParaRPr lang="zh-CN" altLang="en-US"/>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hasCustomPrompt="1"/>
            <p:custDataLst>
              <p:tags r:id="rId2"/>
            </p:custDataLst>
          </p:nvPr>
        </p:nvSpPr>
        <p:spPr>
          <a:xfrm>
            <a:off x="10234800" y="914400"/>
            <a:ext cx="1044000" cy="5029200"/>
          </a:xfrm>
        </p:spPr>
        <p:txBody>
          <a:bodyPr vert="eaVert" lIns="90000" tIns="46800" rIns="90000" bIns="46800" rtlCol="0" anchor="ctr" anchorCtr="0">
            <a:normAutofit/>
          </a:bodyPr>
          <a:lstStyle>
            <a:lvl1pPr>
              <a:buNone/>
              <a:defRPr sz="2800"/>
            </a:lvl1pPr>
          </a:lstStyle>
          <a:p>
            <a:pPr lvl="0"/>
            <a:r>
              <a:rPr lang="zh-CN" altLang="en-US" smtClean="0"/>
              <a:t>单击此处编辑标题</a:t>
            </a:r>
            <a:endParaRPr lang="zh-CN" altLang="en-US"/>
          </a:p>
        </p:txBody>
      </p:sp>
      <p:sp>
        <p:nvSpPr>
          <p:cNvPr id="3" name="竖排文字占位符 2"/>
          <p:cNvSpPr>
            <a:spLocks noGrp="1"/>
          </p:cNvSpPr>
          <p:nvPr>
            <p:ph type="body" orient="vert" idx="1"/>
            <p:custDataLst>
              <p:tags r:id="rId3"/>
            </p:custDataLst>
          </p:nvPr>
        </p:nvSpPr>
        <p:spPr>
          <a:xfrm>
            <a:off x="914400" y="914400"/>
            <a:ext cx="9169200" cy="5029200"/>
          </a:xfrm>
        </p:spPr>
        <p:txBody>
          <a:bodyPr vert="eaVert" lIns="46800" tIns="46800" rIns="46800" bIns="46800"/>
          <a:lstStyle>
            <a:lvl1pPr marL="228600" indent="-228600">
              <a:spcAft>
                <a:spcPts val="1000"/>
              </a:spcAft>
              <a:defRPr spc="300"/>
            </a:lvl1pPr>
            <a:lvl2pPr marL="685800" indent="-228600">
              <a:defRPr spc="300"/>
            </a:lvl2pPr>
            <a:lvl3pPr marL="1143000" indent="-228600">
              <a:defRPr spc="300"/>
            </a:lvl3pPr>
            <a:lvl4pPr marL="1600200" indent="-228600">
              <a:defRPr spc="300"/>
            </a:lvl4pPr>
            <a:lvl5pPr marL="2057400" indent="-228600">
              <a:defRPr spc="300"/>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9" Type="http://schemas.openxmlformats.org/officeDocument/2006/relationships/theme" Target="../theme/theme1.xml"/><Relationship Id="rId18" Type="http://schemas.openxmlformats.org/officeDocument/2006/relationships/tags" Target="../tags/tag62.xml"/><Relationship Id="rId17" Type="http://schemas.openxmlformats.org/officeDocument/2006/relationships/tags" Target="../tags/tag61.xml"/><Relationship Id="rId16" Type="http://schemas.openxmlformats.org/officeDocument/2006/relationships/tags" Target="../tags/tag60.xml"/><Relationship Id="rId15" Type="http://schemas.openxmlformats.org/officeDocument/2006/relationships/tags" Target="../tags/tag59.xml"/><Relationship Id="rId14" Type="http://schemas.openxmlformats.org/officeDocument/2006/relationships/tags" Target="../tags/tag58.xml"/><Relationship Id="rId13" Type="http://schemas.openxmlformats.org/officeDocument/2006/relationships/tags" Target="../tags/tag57.xml"/><Relationship Id="rId12" Type="http://schemas.openxmlformats.org/officeDocument/2006/relationships/slideLayout" Target="../slideLayouts/slideLayout12.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标题占位符 1"/>
          <p:cNvSpPr>
            <a:spLocks noGrp="1"/>
          </p:cNvSpPr>
          <p:nvPr>
            <p:ph type="title"/>
            <p:custDataLst>
              <p:tags r:id="rId13"/>
            </p:custDataLst>
          </p:nvPr>
        </p:nvSpPr>
        <p:spPr>
          <a:xfrm>
            <a:off x="608400" y="608400"/>
            <a:ext cx="10969200" cy="705600"/>
          </a:xfrm>
          <a:prstGeom prst="rect">
            <a:avLst/>
          </a:prstGeom>
        </p:spPr>
        <p:txBody>
          <a:bodyPr vert="horz" lIns="90170" tIns="46990" rIns="90170" bIns="46990" rtlCol="0" anchor="ctr" anchorCtr="0">
            <a:normAutofit/>
          </a:bodyPr>
          <a:lstStyle/>
          <a:p>
            <a:r>
              <a:rPr lang="zh-CN" altLang="en-US" dirty="0"/>
              <a:t>单击此处编辑母版标题样式</a:t>
            </a:r>
            <a:endParaRPr lang="zh-CN" altLang="en-US" dirty="0"/>
          </a:p>
        </p:txBody>
      </p:sp>
      <p:sp>
        <p:nvSpPr>
          <p:cNvPr id="3" name="文本占位符 2"/>
          <p:cNvSpPr>
            <a:spLocks noGrp="1"/>
          </p:cNvSpPr>
          <p:nvPr>
            <p:ph type="body" idx="1"/>
            <p:custDataLst>
              <p:tags r:id="rId14"/>
            </p:custDataLst>
          </p:nvPr>
        </p:nvSpPr>
        <p:spPr>
          <a:xfrm>
            <a:off x="608400" y="1490400"/>
            <a:ext cx="10969200" cy="4759200"/>
          </a:xfrm>
          <a:prstGeom prst="rect">
            <a:avLst/>
          </a:prstGeom>
        </p:spPr>
        <p:txBody>
          <a:bodyPr vert="horz" lIns="90000" tIns="46800" rIns="90000" bIns="4680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custDataLst>
              <p:tags r:id="rId15"/>
            </p:custDataLst>
          </p:nvPr>
        </p:nvSpPr>
        <p:spPr>
          <a:xfrm>
            <a:off x="612000" y="6314400"/>
            <a:ext cx="2700000" cy="316800"/>
          </a:xfrm>
          <a:prstGeom prst="rect">
            <a:avLst/>
          </a:prstGeom>
        </p:spPr>
        <p:txBody>
          <a:bodyPr vert="horz" lIns="91440" tIns="45720" rIns="91440" bIns="45720" rtlCol="0" anchor="ctr">
            <a:normAutofit/>
          </a:bodyPr>
          <a:lstStyle>
            <a:lvl1pPr algn="l">
              <a:defRPr sz="1000" baseline="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custDataLst>
              <p:tags r:id="rId16"/>
            </p:custDataLst>
          </p:nvPr>
        </p:nvSpPr>
        <p:spPr>
          <a:xfrm>
            <a:off x="4116000" y="6314400"/>
            <a:ext cx="3960000" cy="316800"/>
          </a:xfrm>
          <a:prstGeom prst="rect">
            <a:avLst/>
          </a:prstGeom>
        </p:spPr>
        <p:txBody>
          <a:bodyPr vert="horz" lIns="91440" tIns="45720" rIns="91440" bIns="45720" rtlCol="0" anchor="ctr">
            <a:normAutofit/>
          </a:bodyPr>
          <a:lstStyle>
            <a:lvl1pPr algn="ctr">
              <a:defRPr sz="1000" baseline="0">
                <a:solidFill>
                  <a:schemeClr val="tx1">
                    <a:tint val="75000"/>
                  </a:schemeClr>
                </a:solidFill>
              </a:defRPr>
            </a:lvl1pPr>
          </a:lstStyle>
          <a:p>
            <a:endParaRPr lang="zh-CN" altLang="en-US" dirty="0"/>
          </a:p>
        </p:txBody>
      </p:sp>
      <p:sp>
        <p:nvSpPr>
          <p:cNvPr id="6" name="灯片编号占位符 5"/>
          <p:cNvSpPr>
            <a:spLocks noGrp="1"/>
          </p:cNvSpPr>
          <p:nvPr>
            <p:ph type="sldNum" sz="quarter" idx="4"/>
            <p:custDataLst>
              <p:tags r:id="rId17"/>
            </p:custDataLst>
          </p:nvPr>
        </p:nvSpPr>
        <p:spPr>
          <a:xfrm>
            <a:off x="8877600" y="6314400"/>
            <a:ext cx="2700000" cy="316800"/>
          </a:xfrm>
          <a:prstGeom prst="rect">
            <a:avLst/>
          </a:prstGeom>
        </p:spPr>
        <p:txBody>
          <a:bodyPr vert="horz" lIns="91440" tIns="45720" rIns="91440" bIns="45720" rtlCol="0" anchor="ctr">
            <a:normAutofit/>
          </a:bodyPr>
          <a:lstStyle>
            <a:lvl1pPr algn="r">
              <a:defRPr sz="1000" baseline="0">
                <a:solidFill>
                  <a:schemeClr val="tx1">
                    <a:tint val="75000"/>
                  </a:schemeClr>
                </a:solidFill>
              </a:defRPr>
            </a:lvl1pPr>
          </a:lstStyle>
          <a:p>
            <a:fld id="{49AE70B2-8BF9-45C0-BB95-33D1B9D3A854}" type="slidenum">
              <a:rPr lang="zh-CN" altLang="en-US" smtClean="0"/>
            </a:fld>
            <a:endParaRPr lang="zh-CN" altLang="en-US" dirty="0"/>
          </a:p>
        </p:txBody>
      </p:sp>
    </p:spTree>
    <p:custDataLst>
      <p:tags r:id="rId18"/>
    </p:custData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txStyles>
    <p:titleStyle>
      <a:lvl1pPr algn="l" defTabSz="914400" rtl="0" eaLnBrk="1" fontAlgn="auto" latinLnBrk="0" hangingPunct="1">
        <a:lnSpc>
          <a:spcPct val="100000"/>
        </a:lnSpc>
        <a:spcBef>
          <a:spcPct val="0"/>
        </a:spcBef>
        <a:buNone/>
        <a:defRPr sz="3600" b="0" u="none" strike="noStrike" kern="1200" cap="none" spc="300" normalizeH="0" baseline="0">
          <a:solidFill>
            <a:schemeClr val="tx1">
              <a:lumMod val="85000"/>
              <a:lumOff val="15000"/>
            </a:schemeClr>
          </a:solidFill>
          <a:uFillTx/>
          <a:latin typeface="+mj-lt"/>
          <a:ea typeface="+mj-ea"/>
          <a:cs typeface="+mj-cs"/>
        </a:defRPr>
      </a:lvl1pPr>
    </p:titleStyle>
    <p:bodyStyle>
      <a:lvl1pPr marL="228600" indent="-228600" algn="l" defTabSz="914400" rtl="0" eaLnBrk="1" fontAlgn="auto" latinLnBrk="0" hangingPunct="1">
        <a:lnSpc>
          <a:spcPct val="130000"/>
        </a:lnSpc>
        <a:spcBef>
          <a:spcPts val="0"/>
        </a:spcBef>
        <a:spcAft>
          <a:spcPts val="1000"/>
        </a:spcAft>
        <a:buFont typeface="Arial" panose="020B0604020202020204" pitchFamily="34" charset="0"/>
        <a:buChar char="●"/>
        <a:defRPr sz="1800" u="none" strike="noStrike" kern="1200" cap="none" spc="150" normalizeH="0" baseline="0">
          <a:solidFill>
            <a:schemeClr val="tx1">
              <a:lumMod val="65000"/>
              <a:lumOff val="35000"/>
            </a:schemeClr>
          </a:solidFill>
          <a:uFillTx/>
          <a:latin typeface="+mn-lt"/>
          <a:ea typeface="+mn-ea"/>
          <a:cs typeface="+mn-cs"/>
        </a:defRPr>
      </a:lvl1pPr>
      <a:lvl2pPr marL="685800" indent="-228600" algn="l" defTabSz="914400" rtl="0" eaLnBrk="1" fontAlgn="auto" latinLnBrk="0" hangingPunct="1">
        <a:lnSpc>
          <a:spcPct val="120000"/>
        </a:lnSpc>
        <a:spcBef>
          <a:spcPts val="0"/>
        </a:spcBef>
        <a:spcAft>
          <a:spcPts val="600"/>
        </a:spcAft>
        <a:buFont typeface="Arial" panose="020B0604020202020204" pitchFamily="34" charset="0"/>
        <a:buChar char="●"/>
        <a:tabLst>
          <a:tab pos="1609725" algn="l"/>
          <a:tab pos="1609725" algn="l"/>
          <a:tab pos="1609725" algn="l"/>
          <a:tab pos="1609725" algn="l"/>
        </a:tabLst>
        <a:defRPr sz="1600" u="none" strike="noStrike" kern="1200" cap="none" spc="150" normalizeH="0" baseline="0">
          <a:solidFill>
            <a:schemeClr val="tx1">
              <a:lumMod val="65000"/>
              <a:lumOff val="35000"/>
            </a:schemeClr>
          </a:solidFill>
          <a:uFillTx/>
          <a:latin typeface="+mn-lt"/>
          <a:ea typeface="+mn-ea"/>
          <a:cs typeface="+mn-cs"/>
        </a:defRPr>
      </a:lvl2pPr>
      <a:lvl3pPr marL="1143000" indent="-228600" algn="l" defTabSz="914400" rtl="0" eaLnBrk="1" fontAlgn="auto" latinLnBrk="0" hangingPunct="1">
        <a:lnSpc>
          <a:spcPct val="120000"/>
        </a:lnSpc>
        <a:spcBef>
          <a:spcPts val="0"/>
        </a:spcBef>
        <a:spcAft>
          <a:spcPts val="600"/>
        </a:spcAft>
        <a:buFont typeface="Arial" panose="020B0604020202020204" pitchFamily="34" charset="0"/>
        <a:buChar char="●"/>
        <a:defRPr sz="1600" u="none" strike="noStrike" kern="1200" cap="none" spc="150" normalizeH="0" baseline="0">
          <a:solidFill>
            <a:schemeClr val="tx1">
              <a:lumMod val="65000"/>
              <a:lumOff val="35000"/>
            </a:schemeClr>
          </a:solidFill>
          <a:uFillTx/>
          <a:latin typeface="+mn-lt"/>
          <a:ea typeface="+mn-ea"/>
          <a:cs typeface="+mn-cs"/>
        </a:defRPr>
      </a:lvl3pPr>
      <a:lvl4pPr marL="1600200" indent="-228600" algn="l" defTabSz="914400" rtl="0" eaLnBrk="1" fontAlgn="auto" latinLnBrk="0" hangingPunct="1">
        <a:lnSpc>
          <a:spcPct val="120000"/>
        </a:lnSpc>
        <a:spcBef>
          <a:spcPts val="0"/>
        </a:spcBef>
        <a:spcAft>
          <a:spcPts val="300"/>
        </a:spcAft>
        <a:buFont typeface="Wingdings" panose="05000000000000000000" charset="0"/>
        <a:buChar char=""/>
        <a:defRPr sz="1400" u="none" strike="noStrike" kern="1200" cap="none" spc="150" normalizeH="0" baseline="0">
          <a:solidFill>
            <a:schemeClr val="tx1">
              <a:lumMod val="65000"/>
              <a:lumOff val="35000"/>
            </a:schemeClr>
          </a:solidFill>
          <a:uFillTx/>
          <a:latin typeface="+mn-lt"/>
          <a:ea typeface="+mn-ea"/>
          <a:cs typeface="+mn-cs"/>
        </a:defRPr>
      </a:lvl4pPr>
      <a:lvl5pPr marL="2057400" indent="-228600" algn="l" defTabSz="914400" rtl="0" eaLnBrk="1" fontAlgn="auto" latinLnBrk="0" hangingPunct="1">
        <a:lnSpc>
          <a:spcPct val="120000"/>
        </a:lnSpc>
        <a:spcBef>
          <a:spcPts val="0"/>
        </a:spcBef>
        <a:spcAft>
          <a:spcPts val="300"/>
        </a:spcAft>
        <a:buFont typeface="Arial" panose="020B0604020202020204" pitchFamily="34" charset="0"/>
        <a:buChar char="•"/>
        <a:defRPr sz="1400" u="none" strike="noStrike" kern="1200" cap="none" spc="150" normalizeH="0" baseline="0">
          <a:solidFill>
            <a:schemeClr val="tx1">
              <a:lumMod val="65000"/>
              <a:lumOff val="35000"/>
            </a:schemeClr>
          </a:solidFill>
          <a:uFillTx/>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63.xml"/><Relationship Id="rId1" Type="http://schemas.openxmlformats.org/officeDocument/2006/relationships/image" Target="../media/image2.png"/></Relationships>
</file>

<file path=ppt/slides/_rels/slide3.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64.xml"/><Relationship Id="rId1" Type="http://schemas.openxmlformats.org/officeDocument/2006/relationships/image" Target="../media/image2.png"/></Relationships>
</file>

<file path=ppt/slides/_rels/slide4.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65.xml"/><Relationship Id="rId1" Type="http://schemas.openxmlformats.org/officeDocument/2006/relationships/image" Target="../media/image2.png"/></Relationships>
</file>

<file path=ppt/slides/_rels/slide5.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66.xml"/><Relationship Id="rId1" Type="http://schemas.openxmlformats.org/officeDocument/2006/relationships/image" Target="../media/image2.png"/></Relationships>
</file>

<file path=ppt/slides/_rels/slide6.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67.xml"/><Relationship Id="rId1" Type="http://schemas.openxmlformats.org/officeDocument/2006/relationships/image" Target="../media/image2.png"/></Relationships>
</file>

<file path=ppt/slides/_rels/slide7.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68.xml"/><Relationship Id="rId1" Type="http://schemas.openxmlformats.org/officeDocument/2006/relationships/image" Target="../media/image2.png"/></Relationships>
</file>

<file path=ppt/slides/_rels/slide8.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69.xml"/><Relationship Id="rId1" Type="http://schemas.openxmlformats.org/officeDocument/2006/relationships/image" Target="../media/image2.png"/></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_2_BD#3712956c5.fixed?pid=bb9bf6be7&amp;color=255,255,255&amp;vtp=1&amp;bbb=1"/>
          <p:cNvSpPr/>
          <p:nvPr/>
        </p:nvSpPr>
        <p:spPr>
          <a:xfrm>
            <a:off x="3175" y="1925955"/>
            <a:ext cx="12188952" cy="649224"/>
          </a:xfrm>
          <a:prstGeom prst="rect">
            <a:avLst/>
          </a:prstGeom>
          <a:noFill/>
        </p:spPr>
        <p:txBody>
          <a:bodyPr wrap="none" lIns="0" tIns="0" rIns="0" bIns="0" rtlCol="0" anchor="ctr"/>
          <a:lstStyle/>
          <a:p>
            <a:pPr algn="ctr" latinLnBrk="1">
              <a:lnSpc>
                <a:spcPts val="4000"/>
              </a:lnSpc>
            </a:pPr>
            <a:r>
              <a:rPr lang="zh-CN" altLang="en-US" sz="4400" b="1" i="0" dirty="0">
                <a:solidFill>
                  <a:srgbClr val="DE69A3"/>
                </a:solidFill>
                <a:latin typeface="微软雅黑" panose="020B0503020204020204" charset="-122"/>
                <a:ea typeface="微软雅黑" panose="020B0503020204020204" charset="-122"/>
                <a:cs typeface="微软雅黑" panose="020B0503020204020204" pitchFamily="34" charset="-120"/>
              </a:rPr>
              <a:t>专题上分</a:t>
            </a:r>
            <a:endParaRPr lang="zh-CN" altLang="en-US" sz="4400" b="1" i="0" dirty="0">
              <a:solidFill>
                <a:srgbClr val="DE69A3"/>
              </a:solidFill>
              <a:latin typeface="微软雅黑" panose="020B0503020204020204" charset="-122"/>
              <a:ea typeface="微软雅黑" panose="020B0503020204020204" charset="-122"/>
              <a:cs typeface="微软雅黑" panose="020B0503020204020204" pitchFamily="34" charset="-120"/>
            </a:endParaRPr>
          </a:p>
        </p:txBody>
      </p:sp>
      <p:sp>
        <p:nvSpPr>
          <p:cNvPr id="2" name="C_2_BD#3712956c5.fixed?pid=bb9bf6be7&amp;color=255,255,255&amp;vtp=1&amp;bbb=1"/>
          <p:cNvSpPr/>
          <p:nvPr/>
        </p:nvSpPr>
        <p:spPr>
          <a:xfrm>
            <a:off x="0" y="2880360"/>
            <a:ext cx="12188952" cy="649224"/>
          </a:xfrm>
          <a:prstGeom prst="rect">
            <a:avLst/>
          </a:prstGeom>
          <a:noFill/>
        </p:spPr>
        <p:txBody>
          <a:bodyPr wrap="none" lIns="0" tIns="0" rIns="0" bIns="0" rtlCol="0" anchor="ctr"/>
          <a:lstStyle/>
          <a:p>
            <a:pPr algn="ctr" latinLnBrk="1">
              <a:lnSpc>
                <a:spcPts val="4000"/>
              </a:lnSpc>
            </a:pPr>
            <a:r>
              <a:rPr lang="zh-CN" altLang="en-US" sz="3200" b="0" i="0" dirty="0">
                <a:solidFill>
                  <a:srgbClr val="FFFFFF"/>
                </a:solidFill>
                <a:latin typeface="微软雅黑" panose="020B0503020204020204" charset="-122"/>
                <a:ea typeface="微软雅黑" panose="020B0503020204020204" charset="-122"/>
                <a:cs typeface="微软雅黑" panose="020B0503020204020204" pitchFamily="34" charset="-120"/>
              </a:rPr>
              <a:t>在党的领导下实现人民当家作主</a:t>
            </a:r>
            <a:endParaRPr lang="zh-CN" altLang="en-US" sz="3200" b="0" i="0" dirty="0">
              <a:solidFill>
                <a:srgbClr val="FFFFFF"/>
              </a:solidFill>
              <a:latin typeface="微软雅黑" panose="020B0503020204020204" charset="-122"/>
              <a:ea typeface="微软雅黑" panose="020B0503020204020204" charset="-122"/>
              <a:cs typeface="微软雅黑" panose="020B0503020204020204" pitchFamily="34" charset="-120"/>
            </a:endParaRPr>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bg>
      <p:bgPr>
        <a:blipFill rotWithShape="1">
          <a:blip r:embed="rId1"/>
          <a:stretch>
            <a:fillRect/>
          </a:stretch>
        </a:blipFill>
        <a:effectLst/>
      </p:bgPr>
    </p:bg>
    <p:spTree>
      <p:nvGrpSpPr>
        <p:cNvPr id="1" name=""/>
        <p:cNvGrpSpPr/>
        <p:nvPr/>
      </p:nvGrpSpPr>
      <p:grpSpPr/>
      <p:sp>
        <p:nvSpPr>
          <p:cNvPr id="2" name="圆角矩形 1"/>
          <p:cNvSpPr/>
          <p:nvPr/>
        </p:nvSpPr>
        <p:spPr>
          <a:xfrm>
            <a:off x="516890" y="365760"/>
            <a:ext cx="2252345" cy="450215"/>
          </a:xfrm>
          <a:prstGeom prst="roundRect">
            <a:avLst/>
          </a:prstGeom>
          <a:solidFill>
            <a:srgbClr val="DE69A3"/>
          </a:solidFill>
          <a:ln>
            <a:noFill/>
          </a:ln>
        </p:spPr>
        <p:style>
          <a:lnRef idx="2">
            <a:schemeClr val="accent1">
              <a:lumMod val="75000"/>
            </a:schemeClr>
          </a:lnRef>
          <a:fillRef idx="1">
            <a:schemeClr val="accent1"/>
          </a:fillRef>
          <a:effectRef idx="0">
            <a:srgbClr val="FFFFFF"/>
          </a:effectRef>
          <a:fontRef idx="minor">
            <a:schemeClr val="lt1"/>
          </a:fontRef>
        </p:style>
        <p:txBody>
          <a:bodyPr rtlCol="0" anchor="ctr"/>
          <a:p>
            <a:pPr algn="ctr"/>
            <a:r>
              <a:rPr lang="zh-CN" altLang="en-US"/>
              <a:t>高中政治</a:t>
            </a:r>
            <a:r>
              <a:rPr lang="en-US" altLang="zh-CN"/>
              <a:t> </a:t>
            </a:r>
            <a:r>
              <a:rPr lang="zh-CN" altLang="en-US"/>
              <a:t>必修</a:t>
            </a:r>
            <a:r>
              <a:rPr lang="en-US" altLang="zh-CN"/>
              <a:t>3</a:t>
            </a:r>
            <a:r>
              <a:rPr lang="en-US" altLang="zh-CN"/>
              <a:t> </a:t>
            </a:r>
            <a:endParaRPr lang="en-US" altLang="zh-CN"/>
          </a:p>
        </p:txBody>
      </p:sp>
      <p:sp>
        <p:nvSpPr>
          <p:cNvPr id="3" name="文本框 2"/>
          <p:cNvSpPr txBox="1"/>
          <p:nvPr/>
        </p:nvSpPr>
        <p:spPr>
          <a:xfrm>
            <a:off x="795655" y="1148715"/>
            <a:ext cx="10659745" cy="3189605"/>
          </a:xfrm>
          <a:prstGeom prst="rect">
            <a:avLst/>
          </a:prstGeom>
          <a:noFill/>
        </p:spPr>
        <p:txBody>
          <a:bodyPr wrap="square" rtlCol="0">
            <a:spAutoFit/>
          </a:bodyPr>
          <a:p>
            <a:pPr indent="0" algn="just" fontAlgn="auto">
              <a:lnSpc>
                <a:spcPct val="140000"/>
              </a:lnSpc>
            </a:pPr>
            <a:r>
              <a:rPr lang="en-US" altLang="zh-CN">
                <a:latin typeface="仿宋" panose="02010609060101010101" charset="-122"/>
                <a:ea typeface="仿宋" panose="02010609060101010101" charset="-122"/>
                <a:cs typeface="仿宋" panose="02010609060101010101" charset="-122"/>
              </a:rPr>
              <a:t>1.[</a:t>
            </a:r>
            <a:r>
              <a:rPr lang="zh-CN" altLang="en-US">
                <a:latin typeface="仿宋" panose="02010609060101010101" charset="-122"/>
                <a:ea typeface="仿宋" panose="02010609060101010101" charset="-122"/>
                <a:cs typeface="仿宋" panose="02010609060101010101" charset="-122"/>
              </a:rPr>
              <a:t>四川南充一中</a:t>
            </a:r>
            <a:r>
              <a:rPr lang="en-US" altLang="zh-CN">
                <a:latin typeface="仿宋" panose="02010609060101010101" charset="-122"/>
                <a:ea typeface="仿宋" panose="02010609060101010101" charset="-122"/>
                <a:cs typeface="仿宋" panose="02010609060101010101" charset="-122"/>
              </a:rPr>
              <a:t>2025</a:t>
            </a:r>
            <a:r>
              <a:rPr lang="zh-CN" altLang="en-US">
                <a:latin typeface="仿宋" panose="02010609060101010101" charset="-122"/>
                <a:ea typeface="仿宋" panose="02010609060101010101" charset="-122"/>
                <a:cs typeface="仿宋" panose="02010609060101010101" charset="-122"/>
              </a:rPr>
              <a:t>高一检测</a:t>
            </a:r>
            <a:r>
              <a:rPr lang="en-US" altLang="zh-CN">
                <a:latin typeface="仿宋" panose="02010609060101010101" charset="-122"/>
                <a:ea typeface="仿宋" panose="02010609060101010101" charset="-122"/>
                <a:cs typeface="仿宋" panose="02010609060101010101" charset="-122"/>
              </a:rPr>
              <a:t>]</a:t>
            </a:r>
            <a:r>
              <a:rPr lang="en-US" altLang="zh-CN">
                <a:latin typeface="黑体" panose="02010609060101010101" charset="-122"/>
                <a:ea typeface="黑体" panose="02010609060101010101" charset="-122"/>
              </a:rPr>
              <a:t>2025</a:t>
            </a:r>
            <a:r>
              <a:rPr lang="zh-CN" altLang="en-US">
                <a:latin typeface="黑体" panose="02010609060101010101" charset="-122"/>
                <a:ea typeface="黑体" panose="02010609060101010101" charset="-122"/>
              </a:rPr>
              <a:t>年</a:t>
            </a:r>
            <a:r>
              <a:rPr lang="en-US" altLang="zh-CN">
                <a:latin typeface="黑体" panose="02010609060101010101" charset="-122"/>
                <a:ea typeface="黑体" panose="02010609060101010101" charset="-122"/>
              </a:rPr>
              <a:t>1</a:t>
            </a:r>
            <a:r>
              <a:rPr lang="zh-CN" altLang="en-US">
                <a:latin typeface="黑体" panose="02010609060101010101" charset="-122"/>
                <a:ea typeface="黑体" panose="02010609060101010101" charset="-122"/>
              </a:rPr>
              <a:t>月</a:t>
            </a:r>
            <a:r>
              <a:rPr lang="en-US" altLang="zh-CN">
                <a:latin typeface="黑体" panose="02010609060101010101" charset="-122"/>
                <a:ea typeface="黑体" panose="02010609060101010101" charset="-122"/>
              </a:rPr>
              <a:t>7</a:t>
            </a:r>
            <a:r>
              <a:rPr lang="zh-CN" altLang="en-US">
                <a:latin typeface="黑体" panose="02010609060101010101" charset="-122"/>
                <a:ea typeface="黑体" panose="02010609060101010101" charset="-122"/>
              </a:rPr>
              <a:t>日，中国西藏定日县发生</a:t>
            </a:r>
            <a:r>
              <a:rPr lang="en-US" altLang="zh-CN">
                <a:latin typeface="黑体" panose="02010609060101010101" charset="-122"/>
                <a:ea typeface="黑体" panose="02010609060101010101" charset="-122"/>
              </a:rPr>
              <a:t>6.8</a:t>
            </a:r>
            <a:r>
              <a:rPr lang="zh-CN" altLang="en-US">
                <a:latin typeface="黑体" panose="02010609060101010101" charset="-122"/>
                <a:ea typeface="黑体" panose="02010609060101010101" charset="-122"/>
              </a:rPr>
              <a:t>级地震。习近平总书记作出重要指示，要全力开展人员搜救，最大限度减少人员伤亡。社会各方力量迅速集结，全国各族人民和灾区干部群众携手相助，筑起抗震救灾的</a:t>
            </a:r>
            <a:r>
              <a:rPr lang="en-US" altLang="zh-CN">
                <a:latin typeface="黑体" panose="02010609060101010101" charset="-122"/>
                <a:ea typeface="黑体" panose="02010609060101010101" charset="-122"/>
              </a:rPr>
              <a:t>“</a:t>
            </a:r>
            <a:r>
              <a:rPr lang="zh-CN" altLang="en-US">
                <a:latin typeface="黑体" panose="02010609060101010101" charset="-122"/>
                <a:ea typeface="黑体" panose="02010609060101010101" charset="-122"/>
              </a:rPr>
              <a:t>钢铁长城</a:t>
            </a:r>
            <a:r>
              <a:rPr lang="en-US" altLang="zh-CN">
                <a:latin typeface="黑体" panose="02010609060101010101" charset="-122"/>
                <a:ea typeface="黑体" panose="02010609060101010101" charset="-122"/>
              </a:rPr>
              <a:t>”</a:t>
            </a:r>
            <a:r>
              <a:rPr lang="zh-CN" altLang="en-US">
                <a:latin typeface="黑体" panose="02010609060101010101" charset="-122"/>
                <a:ea typeface="黑体" panose="02010609060101010101" charset="-122"/>
              </a:rPr>
              <a:t>。中国抗震救灾的速度与温度（　　）</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①</a:t>
            </a:r>
            <a:r>
              <a:rPr lang="zh-CN" altLang="en-US">
                <a:latin typeface="黑体" panose="02010609060101010101" charset="-122"/>
                <a:ea typeface="黑体" panose="02010609060101010101" charset="-122"/>
              </a:rPr>
              <a:t>表明党的全部工作以全体公民的需求为根本出发点</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②</a:t>
            </a:r>
            <a:r>
              <a:rPr lang="zh-CN" altLang="en-US">
                <a:latin typeface="黑体" panose="02010609060101010101" charset="-122"/>
                <a:ea typeface="黑体" panose="02010609060101010101" charset="-122"/>
              </a:rPr>
              <a:t>从根本上是由我国人民民主专政的国家性质决定的</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③</a:t>
            </a:r>
            <a:r>
              <a:rPr lang="zh-CN" altLang="en-US">
                <a:latin typeface="黑体" panose="02010609060101010101" charset="-122"/>
                <a:ea typeface="黑体" panose="02010609060101010101" charset="-122"/>
              </a:rPr>
              <a:t>是党履行维护国家稳定和保卫国家安全职能的体现</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④</a:t>
            </a:r>
            <a:r>
              <a:rPr lang="zh-CN" altLang="en-US">
                <a:latin typeface="黑体" panose="02010609060101010101" charset="-122"/>
                <a:ea typeface="黑体" panose="02010609060101010101" charset="-122"/>
              </a:rPr>
              <a:t>表明中国特色社会主义制度和国家治理体系的优势</a:t>
            </a:r>
            <a:endParaRPr lang="zh-CN" altLang="en-US">
              <a:latin typeface="黑体" panose="02010609060101010101" charset="-122"/>
              <a:ea typeface="黑体" panose="02010609060101010101" charset="-122"/>
            </a:endParaRPr>
          </a:p>
          <a:p>
            <a:pPr indent="0" algn="just" fontAlgn="auto">
              <a:lnSpc>
                <a:spcPct val="140000"/>
              </a:lnSpc>
            </a:pPr>
            <a:r>
              <a:rPr lang="en-US" altLang="zh-CN">
                <a:latin typeface="黑体" panose="02010609060101010101" charset="-122"/>
                <a:ea typeface="黑体" panose="02010609060101010101" charset="-122"/>
              </a:rPr>
              <a:t>A.</a:t>
            </a:r>
            <a:r>
              <a:rPr lang="en-US" altLang="en-US">
                <a:latin typeface="黑体" panose="02010609060101010101" charset="-122"/>
                <a:ea typeface="黑体" panose="02010609060101010101" charset="-122"/>
              </a:rPr>
              <a:t>①③</a:t>
            </a:r>
            <a:r>
              <a:rPr lang="en-US" altLang="zh-CN">
                <a:latin typeface="黑体" panose="02010609060101010101" charset="-122"/>
                <a:ea typeface="黑体" panose="02010609060101010101" charset="-122"/>
              </a:rPr>
              <a:t>  B.</a:t>
            </a:r>
            <a:r>
              <a:rPr lang="en-US" altLang="en-US">
                <a:latin typeface="黑体" panose="02010609060101010101" charset="-122"/>
                <a:ea typeface="黑体" panose="02010609060101010101" charset="-122"/>
              </a:rPr>
              <a:t>①④</a:t>
            </a:r>
            <a:r>
              <a:rPr lang="en-US" altLang="zh-CN">
                <a:latin typeface="黑体" panose="02010609060101010101" charset="-122"/>
                <a:ea typeface="黑体" panose="02010609060101010101" charset="-122"/>
              </a:rPr>
              <a:t>  C.</a:t>
            </a:r>
            <a:r>
              <a:rPr lang="en-US" altLang="en-US">
                <a:latin typeface="黑体" panose="02010609060101010101" charset="-122"/>
                <a:ea typeface="黑体" panose="02010609060101010101" charset="-122"/>
              </a:rPr>
              <a:t>②③</a:t>
            </a:r>
            <a:r>
              <a:rPr lang="en-US" altLang="zh-CN">
                <a:latin typeface="黑体" panose="02010609060101010101" charset="-122"/>
                <a:ea typeface="黑体" panose="02010609060101010101" charset="-122"/>
              </a:rPr>
              <a:t>  D.</a:t>
            </a:r>
            <a:r>
              <a:rPr lang="en-US" altLang="en-US">
                <a:latin typeface="黑体" panose="02010609060101010101" charset="-122"/>
                <a:ea typeface="黑体" panose="02010609060101010101" charset="-122"/>
              </a:rPr>
              <a:t>②④</a:t>
            </a:r>
            <a:endParaRPr lang="en-US" altLang="en-US">
              <a:latin typeface="黑体" panose="02010609060101010101" charset="-122"/>
              <a:ea typeface="黑体" panose="02010609060101010101" charset="-122"/>
            </a:endParaRPr>
          </a:p>
        </p:txBody>
      </p:sp>
      <p:sp>
        <p:nvSpPr>
          <p:cNvPr id="4" name="文本框 3"/>
          <p:cNvSpPr txBox="1"/>
          <p:nvPr/>
        </p:nvSpPr>
        <p:spPr>
          <a:xfrm>
            <a:off x="8903335" y="1851025"/>
            <a:ext cx="711835" cy="506730"/>
          </a:xfrm>
          <a:prstGeom prst="rect">
            <a:avLst/>
          </a:prstGeom>
          <a:noFill/>
        </p:spPr>
        <p:txBody>
          <a:bodyPr wrap="square" rtlCol="0">
            <a:spAutoFit/>
          </a:bodyPr>
          <a:p>
            <a:pPr indent="0" fontAlgn="auto">
              <a:lnSpc>
                <a:spcPct val="150000"/>
              </a:lnSpc>
            </a:pPr>
            <a:r>
              <a:rPr lang="en-US" altLang="zh-CN">
                <a:solidFill>
                  <a:srgbClr val="FF0000"/>
                </a:solidFill>
                <a:latin typeface="黑体" panose="02010609060101010101" charset="-122"/>
                <a:ea typeface="黑体" panose="02010609060101010101" charset="-122"/>
              </a:rPr>
              <a:t> D</a:t>
            </a:r>
            <a:endParaRPr lang="en-US" altLang="zh-CN">
              <a:solidFill>
                <a:srgbClr val="FF0000"/>
              </a:solidFill>
              <a:latin typeface="黑体" panose="02010609060101010101" charset="-122"/>
              <a:ea typeface="黑体" panose="02010609060101010101" charset="-122"/>
            </a:endParaRPr>
          </a:p>
        </p:txBody>
      </p:sp>
      <p:sp>
        <p:nvSpPr>
          <p:cNvPr id="6" name="文本框 5"/>
          <p:cNvSpPr txBox="1"/>
          <p:nvPr/>
        </p:nvSpPr>
        <p:spPr>
          <a:xfrm>
            <a:off x="795655" y="4404360"/>
            <a:ext cx="10660380" cy="1751965"/>
          </a:xfrm>
          <a:prstGeom prst="rect">
            <a:avLst/>
          </a:prstGeom>
        </p:spPr>
        <p:txBody>
          <a:bodyPr wrap="square">
            <a:spAutoFit/>
          </a:bodyPr>
          <a:p>
            <a:pPr indent="0" algn="just" defTabSz="266700">
              <a:lnSpc>
                <a:spcPct val="120000"/>
              </a:lnSpc>
              <a:spcBef>
                <a:spcPct val="0"/>
              </a:spcBef>
              <a:spcAft>
                <a:spcPct val="0"/>
              </a:spcAft>
            </a:pPr>
            <a:r>
              <a:rPr lang="zh-CN" altLang="en-US">
                <a:latin typeface="黑体" panose="02010609060101010101" charset="-122"/>
                <a:ea typeface="黑体" panose="02010609060101010101" charset="-122"/>
                <a:cs typeface="黑体" panose="02010609060101010101" charset="-122"/>
              </a:rPr>
              <a:t>【解析】本题考查党的领导。党的全部工作以人民群众的根本利益为根本出发点和落脚点，</a:t>
            </a:r>
            <a:r>
              <a:rPr lang="en-US" altLang="en-US">
                <a:latin typeface="黑体" panose="02010609060101010101" charset="-122"/>
                <a:ea typeface="黑体" panose="02010609060101010101" charset="-122"/>
                <a:cs typeface="黑体" panose="02010609060101010101" charset="-122"/>
              </a:rPr>
              <a:t>①</a:t>
            </a:r>
            <a:r>
              <a:rPr lang="zh-CN" altLang="en-US">
                <a:latin typeface="黑体" panose="02010609060101010101" charset="-122"/>
                <a:ea typeface="黑体" panose="02010609060101010101" charset="-122"/>
                <a:cs typeface="黑体" panose="02010609060101010101" charset="-122"/>
              </a:rPr>
              <a:t>错误。中国西藏定日县发生</a:t>
            </a:r>
            <a:r>
              <a:rPr lang="en-US" altLang="zh-CN">
                <a:latin typeface="黑体" panose="02010609060101010101" charset="-122"/>
                <a:ea typeface="黑体" panose="02010609060101010101" charset="-122"/>
                <a:cs typeface="黑体" panose="02010609060101010101" charset="-122"/>
              </a:rPr>
              <a:t>6.8</a:t>
            </a:r>
            <a:r>
              <a:rPr lang="zh-CN" altLang="en-US">
                <a:latin typeface="黑体" panose="02010609060101010101" charset="-122"/>
                <a:ea typeface="黑体" panose="02010609060101010101" charset="-122"/>
                <a:cs typeface="黑体" panose="02010609060101010101" charset="-122"/>
              </a:rPr>
              <a:t>级地震，习近平总书记作出重要指示，全力开展人员搜救，社会各界、全国各族人民和灾区干部群众筑起抗震救灾的</a:t>
            </a:r>
            <a:r>
              <a:rPr lang="en-US" altLang="zh-CN">
                <a:latin typeface="黑体" panose="02010609060101010101" charset="-122"/>
                <a:ea typeface="黑体" panose="02010609060101010101" charset="-122"/>
                <a:cs typeface="黑体" panose="02010609060101010101" charset="-122"/>
              </a:rPr>
              <a:t>“</a:t>
            </a:r>
            <a:r>
              <a:rPr lang="zh-CN" altLang="en-US">
                <a:latin typeface="黑体" panose="02010609060101010101" charset="-122"/>
                <a:ea typeface="黑体" panose="02010609060101010101" charset="-122"/>
                <a:cs typeface="黑体" panose="02010609060101010101" charset="-122"/>
              </a:rPr>
              <a:t>钢铁长城</a:t>
            </a:r>
            <a:r>
              <a:rPr lang="en-US" altLang="zh-CN">
                <a:latin typeface="黑体" panose="02010609060101010101" charset="-122"/>
                <a:ea typeface="黑体" panose="02010609060101010101" charset="-122"/>
                <a:cs typeface="黑体" panose="02010609060101010101" charset="-122"/>
              </a:rPr>
              <a:t>”</a:t>
            </a:r>
            <a:r>
              <a:rPr lang="zh-CN" altLang="en-US">
                <a:latin typeface="黑体" panose="02010609060101010101" charset="-122"/>
                <a:ea typeface="黑体" panose="02010609060101010101" charset="-122"/>
                <a:cs typeface="黑体" panose="02010609060101010101" charset="-122"/>
              </a:rPr>
              <a:t>。中国抗震救灾的速度与温度从根本上是由我国人民民主专政的社会主义国家性质决定的，表明中国特色社会主义制度和国家治理体系具有显著优势，</a:t>
            </a:r>
            <a:r>
              <a:rPr lang="en-US" altLang="en-US">
                <a:latin typeface="黑体" panose="02010609060101010101" charset="-122"/>
                <a:ea typeface="黑体" panose="02010609060101010101" charset="-122"/>
                <a:cs typeface="黑体" panose="02010609060101010101" charset="-122"/>
              </a:rPr>
              <a:t>②④</a:t>
            </a:r>
            <a:r>
              <a:rPr lang="zh-CN" altLang="en-US">
                <a:latin typeface="黑体" panose="02010609060101010101" charset="-122"/>
                <a:ea typeface="黑体" panose="02010609060101010101" charset="-122"/>
                <a:cs typeface="黑体" panose="02010609060101010101" charset="-122"/>
              </a:rPr>
              <a:t>正确。党不是国家机关，不履行国家职能，</a:t>
            </a:r>
            <a:r>
              <a:rPr lang="en-US" altLang="en-US">
                <a:latin typeface="黑体" panose="02010609060101010101" charset="-122"/>
                <a:ea typeface="黑体" panose="02010609060101010101" charset="-122"/>
                <a:cs typeface="黑体" panose="02010609060101010101" charset="-122"/>
              </a:rPr>
              <a:t>③</a:t>
            </a:r>
            <a:r>
              <a:rPr lang="zh-CN" altLang="en-US">
                <a:latin typeface="黑体" panose="02010609060101010101" charset="-122"/>
                <a:ea typeface="黑体" panose="02010609060101010101" charset="-122"/>
                <a:cs typeface="黑体" panose="02010609060101010101" charset="-122"/>
              </a:rPr>
              <a:t>错误。</a:t>
            </a:r>
            <a:r>
              <a:rPr lang="zh-CN" altLang="en-US" sz="1600">
                <a:latin typeface="黑体" panose="02010609060101010101" charset="-122"/>
                <a:ea typeface="黑体" panose="02010609060101010101" charset="-122"/>
                <a:cs typeface="黑体" panose="02010609060101010101" charset="-122"/>
              </a:rPr>
              <a:t>　</a:t>
            </a:r>
            <a:r>
              <a:rPr lang="zh-CN" altLang="en-US" sz="1600">
                <a:latin typeface="黑体" panose="02010609060101010101" charset="-122"/>
                <a:ea typeface="黑体" panose="02010609060101010101" charset="-122"/>
                <a:cs typeface="黑体" panose="02010609060101010101" charset="-122"/>
              </a:rPr>
              <a:t>　</a:t>
            </a:r>
            <a:endParaRPr lang="zh-CN" altLang="en-US" sz="1600">
              <a:latin typeface="黑体" panose="02010609060101010101" charset="-122"/>
              <a:ea typeface="黑体" panose="02010609060101010101" charset="-122"/>
              <a:cs typeface="黑体" panose="02010609060101010101" charset="-122"/>
            </a:endParaRPr>
          </a:p>
        </p:txBody>
      </p:sp>
    </p:spTree>
    <p:custDataLst>
      <p:tags r:id="rId2"/>
    </p:custDataLst>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anim calcmode="lin" valueType="num">
                                      <p:cBhvr additive="base">
                                        <p:cTn id="7" dur="500" fill="hold"/>
                                        <p:tgtEl>
                                          <p:spTgt spid="6"/>
                                        </p:tgtEl>
                                        <p:attrNameLst>
                                          <p:attrName>ppt_x</p:attrName>
                                        </p:attrNameLst>
                                      </p:cBhvr>
                                      <p:tavLst>
                                        <p:tav tm="0">
                                          <p:val>
                                            <p:strVal val="#ppt_x"/>
                                          </p:val>
                                        </p:tav>
                                        <p:tav tm="100000">
                                          <p:val>
                                            <p:strVal val="#ppt_x"/>
                                          </p:val>
                                        </p:tav>
                                      </p:tavLst>
                                    </p:anim>
                                    <p:anim calcmode="lin" valueType="num">
                                      <p:cBhvr additive="base">
                                        <p:cTn id="8"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4"/>
                                        </p:tgtEl>
                                        <p:attrNameLst>
                                          <p:attrName>style.visibility</p:attrName>
                                        </p:attrNameLst>
                                      </p:cBhvr>
                                      <p:to>
                                        <p:strVal val="visible"/>
                                      </p:to>
                                    </p:set>
                                    <p:anim calcmode="lin" valueType="num">
                                      <p:cBhvr additive="base">
                                        <p:cTn id="13" dur="500" fill="hold"/>
                                        <p:tgtEl>
                                          <p:spTgt spid="4"/>
                                        </p:tgtEl>
                                        <p:attrNameLst>
                                          <p:attrName>ppt_x</p:attrName>
                                        </p:attrNameLst>
                                      </p:cBhvr>
                                      <p:tavLst>
                                        <p:tav tm="0">
                                          <p:val>
                                            <p:strVal val="#ppt_x"/>
                                          </p:val>
                                        </p:tav>
                                        <p:tav tm="100000">
                                          <p:val>
                                            <p:strVal val="#ppt_x"/>
                                          </p:val>
                                        </p:tav>
                                      </p:tavLst>
                                    </p:anim>
                                    <p:anim calcmode="lin" valueType="num">
                                      <p:cBhvr additive="base">
                                        <p:cTn id="14" dur="500" fill="hold"/>
                                        <p:tgtEl>
                                          <p:spTgt spid="4"/>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4" grpId="1"/>
      <p:bldP spid="6" grpId="0"/>
      <p:bldP spid="6" grpId="1"/>
    </p:bldLst>
  </p:timing>
</p:sld>
</file>

<file path=ppt/slides/slide3.xml><?xml version="1.0" encoding="utf-8"?>
<p:sld xmlns:a="http://schemas.openxmlformats.org/drawingml/2006/main" xmlns:r="http://schemas.openxmlformats.org/officeDocument/2006/relationships" xmlns:p="http://schemas.openxmlformats.org/presentationml/2006/main">
  <p:cSld>
    <p:bg>
      <p:bgPr>
        <a:blipFill rotWithShape="1">
          <a:blip r:embed="rId1"/>
          <a:stretch>
            <a:fillRect/>
          </a:stretch>
        </a:blipFill>
        <a:effectLst/>
      </p:bgPr>
    </p:bg>
    <p:spTree>
      <p:nvGrpSpPr>
        <p:cNvPr id="1" name=""/>
        <p:cNvGrpSpPr/>
        <p:nvPr/>
      </p:nvGrpSpPr>
      <p:grpSpPr/>
      <p:sp>
        <p:nvSpPr>
          <p:cNvPr id="2" name="圆角矩形 1"/>
          <p:cNvSpPr/>
          <p:nvPr/>
        </p:nvSpPr>
        <p:spPr>
          <a:xfrm>
            <a:off x="516890" y="365760"/>
            <a:ext cx="2252345" cy="450215"/>
          </a:xfrm>
          <a:prstGeom prst="roundRect">
            <a:avLst/>
          </a:prstGeom>
          <a:solidFill>
            <a:srgbClr val="DE69A3"/>
          </a:solidFill>
          <a:ln>
            <a:noFill/>
          </a:ln>
        </p:spPr>
        <p:style>
          <a:lnRef idx="2">
            <a:schemeClr val="accent1">
              <a:lumMod val="75000"/>
            </a:schemeClr>
          </a:lnRef>
          <a:fillRef idx="1">
            <a:schemeClr val="accent1"/>
          </a:fillRef>
          <a:effectRef idx="0">
            <a:srgbClr val="FFFFFF"/>
          </a:effectRef>
          <a:fontRef idx="minor">
            <a:schemeClr val="lt1"/>
          </a:fontRef>
        </p:style>
        <p:txBody>
          <a:bodyPr rtlCol="0" anchor="ctr"/>
          <a:p>
            <a:pPr algn="ctr"/>
            <a:r>
              <a:rPr lang="zh-CN" altLang="en-US"/>
              <a:t>高中政治</a:t>
            </a:r>
            <a:r>
              <a:rPr lang="en-US" altLang="zh-CN"/>
              <a:t> </a:t>
            </a:r>
            <a:r>
              <a:rPr lang="zh-CN" altLang="en-US"/>
              <a:t>必修</a:t>
            </a:r>
            <a:r>
              <a:rPr lang="en-US" altLang="zh-CN"/>
              <a:t>3</a:t>
            </a:r>
            <a:r>
              <a:rPr lang="en-US" altLang="zh-CN"/>
              <a:t> </a:t>
            </a:r>
            <a:endParaRPr lang="en-US" altLang="zh-CN"/>
          </a:p>
        </p:txBody>
      </p:sp>
      <p:sp>
        <p:nvSpPr>
          <p:cNvPr id="8" name="文本框 7"/>
          <p:cNvSpPr txBox="1"/>
          <p:nvPr/>
        </p:nvSpPr>
        <p:spPr>
          <a:xfrm>
            <a:off x="1531620" y="1662113"/>
            <a:ext cx="9128760" cy="1753235"/>
          </a:xfrm>
          <a:prstGeom prst="rect">
            <a:avLst/>
          </a:prstGeom>
        </p:spPr>
        <p:txBody>
          <a:bodyPr wrap="square">
            <a:spAutoFit/>
          </a:bodyPr>
          <a:p>
            <a:pPr indent="0" algn="just" defTabSz="266700">
              <a:spcBef>
                <a:spcPct val="0"/>
              </a:spcBef>
              <a:spcAft>
                <a:spcPct val="0"/>
              </a:spcAft>
            </a:pPr>
            <a:r>
              <a:rPr lang="zh-CN" altLang="en-US">
                <a:solidFill>
                  <a:srgbClr val="0070C0"/>
                </a:solidFill>
                <a:latin typeface="黑体" panose="02010609060101010101" charset="-122"/>
                <a:ea typeface="黑体" panose="02010609060101010101" charset="-122"/>
                <a:cs typeface="黑体" panose="02010609060101010101" charset="-122"/>
              </a:rPr>
              <a:t>【名师</a:t>
            </a:r>
            <a:r>
              <a:rPr lang="zh-CN" altLang="en-US">
                <a:solidFill>
                  <a:srgbClr val="0070C0"/>
                </a:solidFill>
                <a:latin typeface="黑体" panose="02010609060101010101" charset="-122"/>
                <a:ea typeface="黑体" panose="02010609060101010101" charset="-122"/>
                <a:cs typeface="黑体" panose="02010609060101010101" charset="-122"/>
              </a:rPr>
              <a:t>点拨】人民、国家和执政党的关系</a:t>
            </a:r>
            <a:endParaRPr lang="zh-CN" altLang="en-US">
              <a:solidFill>
                <a:srgbClr val="0070C0"/>
              </a:solidFill>
              <a:latin typeface="黑体" panose="02010609060101010101" charset="-122"/>
              <a:ea typeface="黑体" panose="02010609060101010101" charset="-122"/>
              <a:cs typeface="黑体" panose="02010609060101010101" charset="-122"/>
            </a:endParaRPr>
          </a:p>
          <a:p>
            <a:pPr indent="0" algn="just" defTabSz="266700">
              <a:spcBef>
                <a:spcPct val="0"/>
              </a:spcBef>
              <a:spcAft>
                <a:spcPct val="0"/>
              </a:spcAft>
            </a:pPr>
            <a:r>
              <a:rPr lang="zh-CN" altLang="en-US">
                <a:solidFill>
                  <a:srgbClr val="0070C0"/>
                </a:solidFill>
                <a:latin typeface="黑体" panose="02010609060101010101" charset="-122"/>
                <a:ea typeface="黑体" panose="02010609060101010101" charset="-122"/>
                <a:cs typeface="黑体" panose="02010609060101010101" charset="-122"/>
              </a:rPr>
              <a:t>人民、国家和执政党三者中，人民是根本或根基。我国是人民民主专政的社会主义国家，没有人民便没有国家和政党。中国共产党是我国的执政党，坚持全心全意为人民服务的根本宗旨，中国共产党代表人民利益，通过法定程序把党的方针政策上升为国家意志，维护人民利益。中国共产党是为中国和中国人民服务的政党，不管是普通的工农大众，还是国家的领导人、党员或公务员，都只是人民的一分子。</a:t>
            </a:r>
            <a:endParaRPr lang="zh-CN" altLang="en-US">
              <a:solidFill>
                <a:srgbClr val="0070C0"/>
              </a:solidFill>
              <a:latin typeface="黑体" panose="02010609060101010101" charset="-122"/>
              <a:ea typeface="黑体" panose="02010609060101010101" charset="-122"/>
              <a:cs typeface="黑体" panose="02010609060101010101" charset="-122"/>
            </a:endParaRPr>
          </a:p>
        </p:txBody>
      </p:sp>
    </p:spTree>
    <p:custDataLst>
      <p:tags r:id="rId2"/>
    </p:custDataLst>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8"/>
                                        </p:tgtEl>
                                        <p:attrNameLst>
                                          <p:attrName>style.visibility</p:attrName>
                                        </p:attrNameLst>
                                      </p:cBhvr>
                                      <p:to>
                                        <p:strVal val="visible"/>
                                      </p:to>
                                    </p:set>
                                    <p:anim calcmode="lin" valueType="num">
                                      <p:cBhvr additive="base">
                                        <p:cTn id="7" dur="500" fill="hold"/>
                                        <p:tgtEl>
                                          <p:spTgt spid="8"/>
                                        </p:tgtEl>
                                        <p:attrNameLst>
                                          <p:attrName>ppt_x</p:attrName>
                                        </p:attrNameLst>
                                      </p:cBhvr>
                                      <p:tavLst>
                                        <p:tav tm="0">
                                          <p:val>
                                            <p:strVal val="#ppt_x"/>
                                          </p:val>
                                        </p:tav>
                                        <p:tav tm="100000">
                                          <p:val>
                                            <p:strVal val="#ppt_x"/>
                                          </p:val>
                                        </p:tav>
                                      </p:tavLst>
                                    </p:anim>
                                    <p:anim calcmode="lin" valueType="num">
                                      <p:cBhvr additive="base">
                                        <p:cTn id="8" dur="500" fill="hold"/>
                                        <p:tgtEl>
                                          <p:spTgt spid="8"/>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 grpId="0"/>
      <p:bldP spid="8" grpId="1"/>
    </p:bldLst>
  </p:timing>
</p:sld>
</file>

<file path=ppt/slides/slide4.xml><?xml version="1.0" encoding="utf-8"?>
<p:sld xmlns:a="http://schemas.openxmlformats.org/drawingml/2006/main" xmlns:r="http://schemas.openxmlformats.org/officeDocument/2006/relationships" xmlns:p="http://schemas.openxmlformats.org/presentationml/2006/main">
  <p:cSld>
    <p:bg>
      <p:bgPr>
        <a:blipFill rotWithShape="1">
          <a:blip r:embed="rId1"/>
          <a:stretch>
            <a:fillRect/>
          </a:stretch>
        </a:blipFill>
        <a:effectLst/>
      </p:bgPr>
    </p:bg>
    <p:spTree>
      <p:nvGrpSpPr>
        <p:cNvPr id="1" name=""/>
        <p:cNvGrpSpPr/>
        <p:nvPr/>
      </p:nvGrpSpPr>
      <p:grpSpPr/>
      <p:sp>
        <p:nvSpPr>
          <p:cNvPr id="2" name="圆角矩形 1"/>
          <p:cNvSpPr/>
          <p:nvPr/>
        </p:nvSpPr>
        <p:spPr>
          <a:xfrm>
            <a:off x="516890" y="365760"/>
            <a:ext cx="2252345" cy="450215"/>
          </a:xfrm>
          <a:prstGeom prst="roundRect">
            <a:avLst/>
          </a:prstGeom>
          <a:solidFill>
            <a:srgbClr val="DE69A3"/>
          </a:solidFill>
          <a:ln>
            <a:noFill/>
          </a:ln>
        </p:spPr>
        <p:style>
          <a:lnRef idx="2">
            <a:schemeClr val="accent1">
              <a:lumMod val="75000"/>
            </a:schemeClr>
          </a:lnRef>
          <a:fillRef idx="1">
            <a:schemeClr val="accent1"/>
          </a:fillRef>
          <a:effectRef idx="0">
            <a:srgbClr val="FFFFFF"/>
          </a:effectRef>
          <a:fontRef idx="minor">
            <a:schemeClr val="lt1"/>
          </a:fontRef>
        </p:style>
        <p:txBody>
          <a:bodyPr rtlCol="0" anchor="ctr"/>
          <a:p>
            <a:pPr algn="ctr"/>
            <a:r>
              <a:rPr lang="zh-CN" altLang="en-US"/>
              <a:t>高中政治</a:t>
            </a:r>
            <a:r>
              <a:rPr lang="en-US" altLang="zh-CN"/>
              <a:t> </a:t>
            </a:r>
            <a:r>
              <a:rPr lang="zh-CN" altLang="en-US"/>
              <a:t>必修</a:t>
            </a:r>
            <a:r>
              <a:rPr lang="en-US" altLang="zh-CN"/>
              <a:t>3</a:t>
            </a:r>
            <a:r>
              <a:rPr lang="en-US" altLang="zh-CN"/>
              <a:t> </a:t>
            </a:r>
            <a:endParaRPr lang="en-US" altLang="zh-CN"/>
          </a:p>
        </p:txBody>
      </p:sp>
      <p:sp>
        <p:nvSpPr>
          <p:cNvPr id="3" name="文本框 2"/>
          <p:cNvSpPr txBox="1"/>
          <p:nvPr/>
        </p:nvSpPr>
        <p:spPr>
          <a:xfrm>
            <a:off x="795655" y="1148715"/>
            <a:ext cx="10659745" cy="3189605"/>
          </a:xfrm>
          <a:prstGeom prst="rect">
            <a:avLst/>
          </a:prstGeom>
          <a:noFill/>
        </p:spPr>
        <p:txBody>
          <a:bodyPr wrap="square" rtlCol="0">
            <a:spAutoFit/>
          </a:bodyPr>
          <a:p>
            <a:pPr indent="0" algn="just" fontAlgn="auto">
              <a:lnSpc>
                <a:spcPct val="140000"/>
              </a:lnSpc>
            </a:pPr>
            <a:r>
              <a:rPr lang="en-US" altLang="zh-CN">
                <a:latin typeface="仿宋" panose="02010609060101010101" charset="-122"/>
                <a:ea typeface="仿宋" panose="02010609060101010101" charset="-122"/>
                <a:cs typeface="仿宋" panose="02010609060101010101" charset="-122"/>
              </a:rPr>
              <a:t>2.[</a:t>
            </a:r>
            <a:r>
              <a:rPr lang="zh-CN" altLang="en-US">
                <a:latin typeface="仿宋" panose="02010609060101010101" charset="-122"/>
                <a:ea typeface="仿宋" panose="02010609060101010101" charset="-122"/>
                <a:cs typeface="仿宋" panose="02010609060101010101" charset="-122"/>
              </a:rPr>
              <a:t>重庆长寿区</a:t>
            </a:r>
            <a:r>
              <a:rPr lang="en-US" altLang="zh-CN">
                <a:latin typeface="仿宋" panose="02010609060101010101" charset="-122"/>
                <a:ea typeface="仿宋" panose="02010609060101010101" charset="-122"/>
                <a:cs typeface="仿宋" panose="02010609060101010101" charset="-122"/>
              </a:rPr>
              <a:t>2025</a:t>
            </a:r>
            <a:r>
              <a:rPr lang="zh-CN" altLang="en-US">
                <a:latin typeface="仿宋" panose="02010609060101010101" charset="-122"/>
                <a:ea typeface="仿宋" panose="02010609060101010101" charset="-122"/>
                <a:cs typeface="仿宋" panose="02010609060101010101" charset="-122"/>
              </a:rPr>
              <a:t>高一期末</a:t>
            </a:r>
            <a:r>
              <a:rPr lang="en-US" altLang="zh-CN">
                <a:latin typeface="仿宋" panose="02010609060101010101" charset="-122"/>
                <a:ea typeface="仿宋" panose="02010609060101010101" charset="-122"/>
                <a:cs typeface="仿宋" panose="02010609060101010101" charset="-122"/>
              </a:rPr>
              <a:t>]</a:t>
            </a:r>
            <a:r>
              <a:rPr lang="zh-CN" altLang="en-US">
                <a:latin typeface="黑体" panose="02010609060101010101" charset="-122"/>
                <a:ea typeface="黑体" panose="02010609060101010101" charset="-122"/>
              </a:rPr>
              <a:t>十四届全国人大三次会议表决通过了关于修改代表法的决定。此次修法明确，全国人大代表和地方各级人大代表应当坚持以人民为中心，践行全过程人民民主，始终同人民群众保持密切联系，忠实代表人民的利益和意志，自觉接受人民监督。这表明（　　）</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①</a:t>
            </a:r>
            <a:r>
              <a:rPr lang="zh-CN" altLang="en-US">
                <a:latin typeface="黑体" panose="02010609060101010101" charset="-122"/>
                <a:ea typeface="黑体" panose="02010609060101010101" charset="-122"/>
              </a:rPr>
              <a:t>人大代表依法享有质询权，推动人大与人民良性互动　</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②</a:t>
            </a:r>
            <a:r>
              <a:rPr lang="zh-CN" altLang="en-US">
                <a:latin typeface="黑体" panose="02010609060101010101" charset="-122"/>
                <a:ea typeface="黑体" panose="02010609060101010101" charset="-122"/>
              </a:rPr>
              <a:t>人大代表是人民利益的代言人，必须接受人民的监督　</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③</a:t>
            </a:r>
            <a:r>
              <a:rPr lang="zh-CN" altLang="en-US">
                <a:latin typeface="黑体" panose="02010609060101010101" charset="-122"/>
                <a:ea typeface="黑体" panose="02010609060101010101" charset="-122"/>
              </a:rPr>
              <a:t>全国人大坚持民主集中制原则，用好人民赋予的权力　</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④</a:t>
            </a:r>
            <a:r>
              <a:rPr lang="zh-CN" altLang="en-US">
                <a:latin typeface="黑体" panose="02010609060101010101" charset="-122"/>
                <a:ea typeface="黑体" panose="02010609060101010101" charset="-122"/>
              </a:rPr>
              <a:t>全过程人民民主是实现人民当家作主的根本政治保证</a:t>
            </a:r>
            <a:endParaRPr lang="zh-CN" altLang="en-US">
              <a:latin typeface="黑体" panose="02010609060101010101" charset="-122"/>
              <a:ea typeface="黑体" panose="02010609060101010101" charset="-122"/>
            </a:endParaRPr>
          </a:p>
          <a:p>
            <a:pPr indent="0" algn="just" fontAlgn="auto">
              <a:lnSpc>
                <a:spcPct val="140000"/>
              </a:lnSpc>
            </a:pPr>
            <a:r>
              <a:rPr lang="en-US" altLang="zh-CN">
                <a:latin typeface="黑体" panose="02010609060101010101" charset="-122"/>
                <a:ea typeface="黑体" panose="02010609060101010101" charset="-122"/>
              </a:rPr>
              <a:t>A.</a:t>
            </a:r>
            <a:r>
              <a:rPr lang="en-US" altLang="en-US">
                <a:latin typeface="黑体" panose="02010609060101010101" charset="-122"/>
                <a:ea typeface="黑体" panose="02010609060101010101" charset="-122"/>
              </a:rPr>
              <a:t>①②</a:t>
            </a:r>
            <a:r>
              <a:rPr lang="en-US" altLang="zh-CN">
                <a:latin typeface="黑体" panose="02010609060101010101" charset="-122"/>
                <a:ea typeface="黑体" panose="02010609060101010101" charset="-122"/>
              </a:rPr>
              <a:t>  B.</a:t>
            </a:r>
            <a:r>
              <a:rPr lang="en-US" altLang="en-US">
                <a:latin typeface="黑体" panose="02010609060101010101" charset="-122"/>
                <a:ea typeface="黑体" panose="02010609060101010101" charset="-122"/>
              </a:rPr>
              <a:t>①④</a:t>
            </a:r>
            <a:r>
              <a:rPr lang="en-US" altLang="zh-CN">
                <a:latin typeface="黑体" panose="02010609060101010101" charset="-122"/>
                <a:ea typeface="黑体" panose="02010609060101010101" charset="-122"/>
              </a:rPr>
              <a:t>  C.</a:t>
            </a:r>
            <a:r>
              <a:rPr lang="en-US" altLang="en-US">
                <a:latin typeface="黑体" panose="02010609060101010101" charset="-122"/>
                <a:ea typeface="黑体" panose="02010609060101010101" charset="-122"/>
              </a:rPr>
              <a:t>②③</a:t>
            </a:r>
            <a:r>
              <a:rPr lang="en-US" altLang="zh-CN">
                <a:latin typeface="黑体" panose="02010609060101010101" charset="-122"/>
                <a:ea typeface="黑体" panose="02010609060101010101" charset="-122"/>
              </a:rPr>
              <a:t>  D.</a:t>
            </a:r>
            <a:r>
              <a:rPr lang="en-US" altLang="en-US">
                <a:latin typeface="黑体" panose="02010609060101010101" charset="-122"/>
                <a:ea typeface="黑体" panose="02010609060101010101" charset="-122"/>
              </a:rPr>
              <a:t>③④</a:t>
            </a:r>
            <a:endParaRPr lang="en-US" altLang="en-US">
              <a:latin typeface="黑体" panose="02010609060101010101" charset="-122"/>
              <a:ea typeface="黑体" panose="02010609060101010101" charset="-122"/>
            </a:endParaRPr>
          </a:p>
        </p:txBody>
      </p:sp>
      <p:sp>
        <p:nvSpPr>
          <p:cNvPr id="4" name="文本框 3"/>
          <p:cNvSpPr txBox="1"/>
          <p:nvPr/>
        </p:nvSpPr>
        <p:spPr>
          <a:xfrm>
            <a:off x="8378825" y="1878330"/>
            <a:ext cx="711835" cy="506730"/>
          </a:xfrm>
          <a:prstGeom prst="rect">
            <a:avLst/>
          </a:prstGeom>
          <a:noFill/>
        </p:spPr>
        <p:txBody>
          <a:bodyPr wrap="square" rtlCol="0">
            <a:spAutoFit/>
          </a:bodyPr>
          <a:p>
            <a:pPr indent="0" fontAlgn="auto">
              <a:lnSpc>
                <a:spcPct val="150000"/>
              </a:lnSpc>
            </a:pPr>
            <a:r>
              <a:rPr lang="en-US" altLang="zh-CN">
                <a:solidFill>
                  <a:srgbClr val="FF0000"/>
                </a:solidFill>
                <a:latin typeface="黑体" panose="02010609060101010101" charset="-122"/>
                <a:ea typeface="黑体" panose="02010609060101010101" charset="-122"/>
              </a:rPr>
              <a:t> C</a:t>
            </a:r>
            <a:endParaRPr lang="en-US" altLang="zh-CN">
              <a:solidFill>
                <a:srgbClr val="FF0000"/>
              </a:solidFill>
              <a:latin typeface="黑体" panose="02010609060101010101" charset="-122"/>
              <a:ea typeface="黑体" panose="02010609060101010101" charset="-122"/>
            </a:endParaRPr>
          </a:p>
        </p:txBody>
      </p:sp>
      <p:sp>
        <p:nvSpPr>
          <p:cNvPr id="6" name="文本框 5"/>
          <p:cNvSpPr txBox="1"/>
          <p:nvPr/>
        </p:nvSpPr>
        <p:spPr>
          <a:xfrm>
            <a:off x="795655" y="4338320"/>
            <a:ext cx="10660380" cy="1861185"/>
          </a:xfrm>
          <a:prstGeom prst="rect">
            <a:avLst/>
          </a:prstGeom>
        </p:spPr>
        <p:txBody>
          <a:bodyPr wrap="square">
            <a:spAutoFit/>
          </a:bodyPr>
          <a:p>
            <a:pPr indent="0" algn="just" defTabSz="266700">
              <a:lnSpc>
                <a:spcPct val="120000"/>
              </a:lnSpc>
              <a:spcBef>
                <a:spcPct val="0"/>
              </a:spcBef>
              <a:spcAft>
                <a:spcPct val="0"/>
              </a:spcAft>
            </a:pPr>
            <a:r>
              <a:rPr lang="zh-CN" altLang="en-US" sz="1600">
                <a:latin typeface="黑体" panose="02010609060101010101" charset="-122"/>
                <a:ea typeface="黑体" panose="02010609060101010101" charset="-122"/>
                <a:cs typeface="黑体" panose="02010609060101010101" charset="-122"/>
              </a:rPr>
              <a:t>【解析】本题考查我国的人民代表大会制度。质询权是指人大代表有权依照法律规定的程序，对政府等机关的工作提出质问并要求答复，题干未涉及质询权，</a:t>
            </a:r>
            <a:r>
              <a:rPr lang="en-US" altLang="en-US" sz="1600">
                <a:latin typeface="黑体" panose="02010609060101010101" charset="-122"/>
                <a:ea typeface="黑体" panose="02010609060101010101" charset="-122"/>
                <a:cs typeface="黑体" panose="02010609060101010101" charset="-122"/>
              </a:rPr>
              <a:t>①</a:t>
            </a:r>
            <a:r>
              <a:rPr lang="zh-CN" altLang="en-US" sz="1600">
                <a:latin typeface="黑体" panose="02010609060101010101" charset="-122"/>
                <a:ea typeface="黑体" panose="02010609060101010101" charset="-122"/>
                <a:cs typeface="黑体" panose="02010609060101010101" charset="-122"/>
              </a:rPr>
              <a:t>排除。题干强调人大代表要</a:t>
            </a:r>
            <a:r>
              <a:rPr lang="en-US" altLang="zh-CN" sz="1600">
                <a:latin typeface="黑体" panose="02010609060101010101" charset="-122"/>
                <a:ea typeface="黑体" panose="02010609060101010101" charset="-122"/>
                <a:cs typeface="黑体" panose="02010609060101010101" charset="-122"/>
              </a:rPr>
              <a:t>“</a:t>
            </a:r>
            <a:r>
              <a:rPr lang="zh-CN" altLang="en-US" sz="1600">
                <a:latin typeface="黑体" panose="02010609060101010101" charset="-122"/>
                <a:ea typeface="黑体" panose="02010609060101010101" charset="-122"/>
                <a:cs typeface="黑体" panose="02010609060101010101" charset="-122"/>
              </a:rPr>
              <a:t>自觉接受人民监督</a:t>
            </a:r>
            <a:r>
              <a:rPr lang="en-US" altLang="zh-CN" sz="1600">
                <a:latin typeface="黑体" panose="02010609060101010101" charset="-122"/>
                <a:ea typeface="黑体" panose="02010609060101010101" charset="-122"/>
                <a:cs typeface="黑体" panose="02010609060101010101" charset="-122"/>
              </a:rPr>
              <a:t>”</a:t>
            </a:r>
            <a:r>
              <a:rPr lang="zh-CN" altLang="en-US" sz="1600">
                <a:latin typeface="黑体" panose="02010609060101010101" charset="-122"/>
                <a:ea typeface="黑体" panose="02010609060101010101" charset="-122"/>
                <a:cs typeface="黑体" panose="02010609060101010101" charset="-122"/>
              </a:rPr>
              <a:t>，这是人大代表的法定义务和履职要求，体现人大代表与人民的责任关系，人大代表是人民利益的代言人，必须接受人民的监督，</a:t>
            </a:r>
            <a:r>
              <a:rPr lang="en-US" altLang="en-US" sz="1600">
                <a:latin typeface="黑体" panose="02010609060101010101" charset="-122"/>
                <a:ea typeface="黑体" panose="02010609060101010101" charset="-122"/>
                <a:cs typeface="黑体" panose="02010609060101010101" charset="-122"/>
              </a:rPr>
              <a:t>②</a:t>
            </a:r>
            <a:r>
              <a:rPr lang="zh-CN" altLang="en-US" sz="1600">
                <a:latin typeface="黑体" panose="02010609060101010101" charset="-122"/>
                <a:ea typeface="黑体" panose="02010609060101010101" charset="-122"/>
                <a:cs typeface="黑体" panose="02010609060101010101" charset="-122"/>
              </a:rPr>
              <a:t>正确。民主集中制原则是我国国家机构的组织和活动原则，体现在人大与人民之间的关系上，全国人大表决通过修改法律，行使立法权，表明全国人大坚持民主集中制原则，用好人民赋予的权力，</a:t>
            </a:r>
            <a:r>
              <a:rPr lang="en-US" altLang="en-US" sz="1600">
                <a:latin typeface="黑体" panose="02010609060101010101" charset="-122"/>
                <a:ea typeface="黑体" panose="02010609060101010101" charset="-122"/>
                <a:cs typeface="黑体" panose="02010609060101010101" charset="-122"/>
              </a:rPr>
              <a:t>③</a:t>
            </a:r>
            <a:r>
              <a:rPr lang="zh-CN" altLang="en-US" sz="1600">
                <a:latin typeface="黑体" panose="02010609060101010101" charset="-122"/>
                <a:ea typeface="黑体" panose="02010609060101010101" charset="-122"/>
                <a:cs typeface="黑体" panose="02010609060101010101" charset="-122"/>
              </a:rPr>
              <a:t>正确。人民当家作主的根本政治保证是党的领导，</a:t>
            </a:r>
            <a:r>
              <a:rPr lang="en-US" altLang="en-US" sz="1600">
                <a:latin typeface="黑体" panose="02010609060101010101" charset="-122"/>
                <a:ea typeface="黑体" panose="02010609060101010101" charset="-122"/>
                <a:cs typeface="黑体" panose="02010609060101010101" charset="-122"/>
              </a:rPr>
              <a:t>④</a:t>
            </a:r>
            <a:r>
              <a:rPr lang="zh-CN" altLang="en-US" sz="1600">
                <a:latin typeface="黑体" panose="02010609060101010101" charset="-122"/>
                <a:ea typeface="黑体" panose="02010609060101010101" charset="-122"/>
                <a:cs typeface="黑体" panose="02010609060101010101" charset="-122"/>
              </a:rPr>
              <a:t>排除。　</a:t>
            </a:r>
            <a:endParaRPr lang="zh-CN" altLang="en-US" sz="1600">
              <a:latin typeface="黑体" panose="02010609060101010101" charset="-122"/>
              <a:ea typeface="黑体" panose="02010609060101010101" charset="-122"/>
              <a:cs typeface="黑体" panose="02010609060101010101" charset="-122"/>
            </a:endParaRPr>
          </a:p>
        </p:txBody>
      </p:sp>
    </p:spTree>
    <p:custDataLst>
      <p:tags r:id="rId2"/>
    </p:custDataLst>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anim calcmode="lin" valueType="num">
                                      <p:cBhvr additive="base">
                                        <p:cTn id="7" dur="500" fill="hold"/>
                                        <p:tgtEl>
                                          <p:spTgt spid="6"/>
                                        </p:tgtEl>
                                        <p:attrNameLst>
                                          <p:attrName>ppt_x</p:attrName>
                                        </p:attrNameLst>
                                      </p:cBhvr>
                                      <p:tavLst>
                                        <p:tav tm="0">
                                          <p:val>
                                            <p:strVal val="#ppt_x"/>
                                          </p:val>
                                        </p:tav>
                                        <p:tav tm="100000">
                                          <p:val>
                                            <p:strVal val="#ppt_x"/>
                                          </p:val>
                                        </p:tav>
                                      </p:tavLst>
                                    </p:anim>
                                    <p:anim calcmode="lin" valueType="num">
                                      <p:cBhvr additive="base">
                                        <p:cTn id="8"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4"/>
                                        </p:tgtEl>
                                        <p:attrNameLst>
                                          <p:attrName>style.visibility</p:attrName>
                                        </p:attrNameLst>
                                      </p:cBhvr>
                                      <p:to>
                                        <p:strVal val="visible"/>
                                      </p:to>
                                    </p:set>
                                    <p:anim calcmode="lin" valueType="num">
                                      <p:cBhvr additive="base">
                                        <p:cTn id="13" dur="500" fill="hold"/>
                                        <p:tgtEl>
                                          <p:spTgt spid="4"/>
                                        </p:tgtEl>
                                        <p:attrNameLst>
                                          <p:attrName>ppt_x</p:attrName>
                                        </p:attrNameLst>
                                      </p:cBhvr>
                                      <p:tavLst>
                                        <p:tav tm="0">
                                          <p:val>
                                            <p:strVal val="#ppt_x"/>
                                          </p:val>
                                        </p:tav>
                                        <p:tav tm="100000">
                                          <p:val>
                                            <p:strVal val="#ppt_x"/>
                                          </p:val>
                                        </p:tav>
                                      </p:tavLst>
                                    </p:anim>
                                    <p:anim calcmode="lin" valueType="num">
                                      <p:cBhvr additive="base">
                                        <p:cTn id="14" dur="500" fill="hold"/>
                                        <p:tgtEl>
                                          <p:spTgt spid="4"/>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4" grpId="1"/>
      <p:bldP spid="6" grpId="0"/>
      <p:bldP spid="6" grpId="1"/>
    </p:bldLst>
  </p:timing>
</p:sld>
</file>

<file path=ppt/slides/slide5.xml><?xml version="1.0" encoding="utf-8"?>
<p:sld xmlns:a="http://schemas.openxmlformats.org/drawingml/2006/main" xmlns:r="http://schemas.openxmlformats.org/officeDocument/2006/relationships" xmlns:p="http://schemas.openxmlformats.org/presentationml/2006/main">
  <p:cSld>
    <p:bg>
      <p:bgPr>
        <a:blipFill rotWithShape="1">
          <a:blip r:embed="rId1"/>
          <a:stretch>
            <a:fillRect/>
          </a:stretch>
        </a:blipFill>
        <a:effectLst/>
      </p:bgPr>
    </p:bg>
    <p:spTree>
      <p:nvGrpSpPr>
        <p:cNvPr id="1" name=""/>
        <p:cNvGrpSpPr/>
        <p:nvPr/>
      </p:nvGrpSpPr>
      <p:grpSpPr/>
      <p:sp>
        <p:nvSpPr>
          <p:cNvPr id="2" name="圆角矩形 1"/>
          <p:cNvSpPr/>
          <p:nvPr/>
        </p:nvSpPr>
        <p:spPr>
          <a:xfrm>
            <a:off x="516890" y="365760"/>
            <a:ext cx="2252345" cy="450215"/>
          </a:xfrm>
          <a:prstGeom prst="roundRect">
            <a:avLst/>
          </a:prstGeom>
          <a:solidFill>
            <a:srgbClr val="DE69A3"/>
          </a:solidFill>
          <a:ln>
            <a:noFill/>
          </a:ln>
        </p:spPr>
        <p:style>
          <a:lnRef idx="2">
            <a:schemeClr val="accent1">
              <a:lumMod val="75000"/>
            </a:schemeClr>
          </a:lnRef>
          <a:fillRef idx="1">
            <a:schemeClr val="accent1"/>
          </a:fillRef>
          <a:effectRef idx="0">
            <a:srgbClr val="FFFFFF"/>
          </a:effectRef>
          <a:fontRef idx="minor">
            <a:schemeClr val="lt1"/>
          </a:fontRef>
        </p:style>
        <p:txBody>
          <a:bodyPr rtlCol="0" anchor="ctr"/>
          <a:p>
            <a:pPr algn="ctr"/>
            <a:r>
              <a:rPr lang="zh-CN" altLang="en-US"/>
              <a:t>高中政治</a:t>
            </a:r>
            <a:r>
              <a:rPr lang="en-US" altLang="zh-CN"/>
              <a:t> </a:t>
            </a:r>
            <a:r>
              <a:rPr lang="zh-CN" altLang="en-US"/>
              <a:t>必修</a:t>
            </a:r>
            <a:r>
              <a:rPr lang="en-US" altLang="zh-CN"/>
              <a:t>3</a:t>
            </a:r>
            <a:r>
              <a:rPr lang="en-US" altLang="zh-CN"/>
              <a:t> </a:t>
            </a:r>
            <a:endParaRPr lang="en-US" altLang="zh-CN"/>
          </a:p>
        </p:txBody>
      </p:sp>
      <p:sp>
        <p:nvSpPr>
          <p:cNvPr id="3" name="文本框 2"/>
          <p:cNvSpPr txBox="1"/>
          <p:nvPr/>
        </p:nvSpPr>
        <p:spPr>
          <a:xfrm>
            <a:off x="795655" y="1148715"/>
            <a:ext cx="10659745" cy="3576955"/>
          </a:xfrm>
          <a:prstGeom prst="rect">
            <a:avLst/>
          </a:prstGeom>
          <a:noFill/>
        </p:spPr>
        <p:txBody>
          <a:bodyPr wrap="square" rtlCol="0">
            <a:spAutoFit/>
          </a:bodyPr>
          <a:p>
            <a:pPr indent="0" algn="just" fontAlgn="auto">
              <a:lnSpc>
                <a:spcPct val="140000"/>
              </a:lnSpc>
            </a:pPr>
            <a:r>
              <a:rPr lang="en-US" altLang="zh-CN">
                <a:latin typeface="仿宋" panose="02010609060101010101" charset="-122"/>
                <a:ea typeface="仿宋" panose="02010609060101010101" charset="-122"/>
                <a:cs typeface="仿宋" panose="02010609060101010101" charset="-122"/>
              </a:rPr>
              <a:t>3.[</a:t>
            </a:r>
            <a:r>
              <a:rPr lang="zh-CN" altLang="en-US">
                <a:latin typeface="仿宋" panose="02010609060101010101" charset="-122"/>
                <a:ea typeface="仿宋" panose="02010609060101010101" charset="-122"/>
                <a:cs typeface="仿宋" panose="02010609060101010101" charset="-122"/>
              </a:rPr>
              <a:t>安徽合肥</a:t>
            </a:r>
            <a:r>
              <a:rPr lang="en-US" altLang="zh-CN">
                <a:latin typeface="仿宋" panose="02010609060101010101" charset="-122"/>
                <a:ea typeface="仿宋" panose="02010609060101010101" charset="-122"/>
                <a:cs typeface="仿宋" panose="02010609060101010101" charset="-122"/>
              </a:rPr>
              <a:t>168</a:t>
            </a:r>
            <a:r>
              <a:rPr lang="zh-CN" altLang="en-US">
                <a:latin typeface="仿宋" panose="02010609060101010101" charset="-122"/>
                <a:ea typeface="仿宋" panose="02010609060101010101" charset="-122"/>
                <a:cs typeface="仿宋" panose="02010609060101010101" charset="-122"/>
              </a:rPr>
              <a:t>中学</a:t>
            </a:r>
            <a:r>
              <a:rPr lang="en-US" altLang="zh-CN">
                <a:latin typeface="仿宋" panose="02010609060101010101" charset="-122"/>
                <a:ea typeface="仿宋" panose="02010609060101010101" charset="-122"/>
                <a:cs typeface="仿宋" panose="02010609060101010101" charset="-122"/>
              </a:rPr>
              <a:t>2025</a:t>
            </a:r>
            <a:r>
              <a:rPr lang="zh-CN" altLang="en-US">
                <a:latin typeface="仿宋" panose="02010609060101010101" charset="-122"/>
                <a:ea typeface="仿宋" panose="02010609060101010101" charset="-122"/>
                <a:cs typeface="仿宋" panose="02010609060101010101" charset="-122"/>
              </a:rPr>
              <a:t>模拟</a:t>
            </a:r>
            <a:r>
              <a:rPr lang="en-US" altLang="zh-CN">
                <a:latin typeface="仿宋" panose="02010609060101010101" charset="-122"/>
                <a:ea typeface="仿宋" panose="02010609060101010101" charset="-122"/>
                <a:cs typeface="仿宋" panose="02010609060101010101" charset="-122"/>
              </a:rPr>
              <a:t>]</a:t>
            </a:r>
            <a:r>
              <a:rPr lang="zh-CN" altLang="en-US">
                <a:latin typeface="黑体" panose="02010609060101010101" charset="-122"/>
                <a:ea typeface="黑体" panose="02010609060101010101" charset="-122"/>
              </a:rPr>
              <a:t>全国政协坚持党的领导、统一战线、协商民主的有机结合，聚焦党和国家中心任务，以改革创新精神推进履职能力建设。</a:t>
            </a:r>
            <a:r>
              <a:rPr lang="en-US" altLang="zh-CN">
                <a:latin typeface="黑体" panose="02010609060101010101" charset="-122"/>
                <a:ea typeface="黑体" panose="02010609060101010101" charset="-122"/>
              </a:rPr>
              <a:t>2024</a:t>
            </a:r>
            <a:r>
              <a:rPr lang="zh-CN" altLang="en-US">
                <a:latin typeface="黑体" panose="02010609060101010101" charset="-122"/>
                <a:ea typeface="黑体" panose="02010609060101010101" charset="-122"/>
              </a:rPr>
              <a:t>年，全国政协举办各类协商议政活动</a:t>
            </a:r>
            <a:r>
              <a:rPr lang="en-US" altLang="zh-CN">
                <a:latin typeface="黑体" panose="02010609060101010101" charset="-122"/>
                <a:ea typeface="黑体" panose="02010609060101010101" charset="-122"/>
              </a:rPr>
              <a:t>85</a:t>
            </a:r>
            <a:r>
              <a:rPr lang="zh-CN" altLang="en-US">
                <a:latin typeface="黑体" panose="02010609060101010101" charset="-122"/>
                <a:ea typeface="黑体" panose="02010609060101010101" charset="-122"/>
              </a:rPr>
              <a:t>场次，开展视察考察调研活动</a:t>
            </a:r>
            <a:r>
              <a:rPr lang="en-US" altLang="zh-CN">
                <a:latin typeface="黑体" panose="02010609060101010101" charset="-122"/>
                <a:ea typeface="黑体" panose="02010609060101010101" charset="-122"/>
              </a:rPr>
              <a:t>99</a:t>
            </a:r>
            <a:r>
              <a:rPr lang="zh-CN" altLang="en-US">
                <a:latin typeface="黑体" panose="02010609060101010101" charset="-122"/>
                <a:ea typeface="黑体" panose="02010609060101010101" charset="-122"/>
              </a:rPr>
              <a:t>项，收到委员提案</a:t>
            </a:r>
            <a:r>
              <a:rPr lang="en-US" altLang="zh-CN">
                <a:latin typeface="黑体" panose="02010609060101010101" charset="-122"/>
                <a:ea typeface="黑体" panose="02010609060101010101" charset="-122"/>
              </a:rPr>
              <a:t>6019</a:t>
            </a:r>
            <a:r>
              <a:rPr lang="zh-CN" altLang="en-US">
                <a:latin typeface="黑体" panose="02010609060101010101" charset="-122"/>
                <a:ea typeface="黑体" panose="02010609060101010101" charset="-122"/>
              </a:rPr>
              <a:t>件，</a:t>
            </a:r>
            <a:r>
              <a:rPr lang="en-US" altLang="zh-CN">
                <a:latin typeface="黑体" panose="02010609060101010101" charset="-122"/>
                <a:ea typeface="黑体" panose="02010609060101010101" charset="-122"/>
              </a:rPr>
              <a:t>19 557</a:t>
            </a:r>
            <a:r>
              <a:rPr lang="zh-CN" altLang="en-US">
                <a:latin typeface="黑体" panose="02010609060101010101" charset="-122"/>
                <a:ea typeface="黑体" panose="02010609060101010101" charset="-122"/>
              </a:rPr>
              <a:t>人次委员开展履职</a:t>
            </a:r>
            <a:r>
              <a:rPr lang="en-US" altLang="zh-CN">
                <a:latin typeface="黑体" panose="02010609060101010101" charset="-122"/>
                <a:ea typeface="黑体" panose="02010609060101010101" charset="-122"/>
              </a:rPr>
              <a:t>“</a:t>
            </a:r>
            <a:r>
              <a:rPr lang="zh-CN" altLang="en-US">
                <a:latin typeface="黑体" panose="02010609060101010101" charset="-122"/>
                <a:ea typeface="黑体" panose="02010609060101010101" charset="-122"/>
              </a:rPr>
              <a:t>服务为民</a:t>
            </a:r>
            <a:r>
              <a:rPr lang="en-US" altLang="zh-CN">
                <a:latin typeface="黑体" panose="02010609060101010101" charset="-122"/>
                <a:ea typeface="黑体" panose="02010609060101010101" charset="-122"/>
              </a:rPr>
              <a:t>”</a:t>
            </a:r>
            <a:r>
              <a:rPr lang="zh-CN" altLang="en-US">
                <a:latin typeface="黑体" panose="02010609060101010101" charset="-122"/>
                <a:ea typeface="黑体" panose="02010609060101010101" charset="-122"/>
              </a:rPr>
              <a:t>活动</a:t>
            </a:r>
            <a:r>
              <a:rPr lang="en-US" altLang="zh-CN">
                <a:latin typeface="黑体" panose="02010609060101010101" charset="-122"/>
                <a:ea typeface="黑体" panose="02010609060101010101" charset="-122"/>
              </a:rPr>
              <a:t>6501</a:t>
            </a:r>
            <a:r>
              <a:rPr lang="zh-CN" altLang="en-US">
                <a:latin typeface="黑体" panose="02010609060101010101" charset="-122"/>
                <a:ea typeface="黑体" panose="02010609060101010101" charset="-122"/>
              </a:rPr>
              <a:t>项</a:t>
            </a:r>
            <a:r>
              <a:rPr lang="en-US" altLang="zh-CN">
                <a:latin typeface="黑体" panose="02010609060101010101" charset="-122"/>
                <a:ea typeface="黑体" panose="02010609060101010101" charset="-122"/>
              </a:rPr>
              <a:t>……</a:t>
            </a:r>
            <a:r>
              <a:rPr lang="zh-CN" altLang="en-US">
                <a:latin typeface="黑体" panose="02010609060101010101" charset="-122"/>
                <a:ea typeface="黑体" panose="02010609060101010101" charset="-122"/>
              </a:rPr>
              <a:t>由此可见，人民政协（　　）</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①</a:t>
            </a:r>
            <a:r>
              <a:rPr lang="zh-CN" altLang="en-US">
                <a:latin typeface="黑体" panose="02010609060101010101" charset="-122"/>
                <a:ea typeface="黑体" panose="02010609060101010101" charset="-122"/>
              </a:rPr>
              <a:t>贯彻落实党的领导，是国家治理体系的重要组成部分　</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②</a:t>
            </a:r>
            <a:r>
              <a:rPr lang="zh-CN" altLang="en-US">
                <a:latin typeface="黑体" panose="02010609060101010101" charset="-122"/>
                <a:ea typeface="黑体" panose="02010609060101010101" charset="-122"/>
              </a:rPr>
              <a:t>积极履行国家职能，把制度优势转化为社会治理效能　</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③</a:t>
            </a:r>
            <a:r>
              <a:rPr lang="zh-CN" altLang="en-US">
                <a:latin typeface="黑体" panose="02010609060101010101" charset="-122"/>
                <a:ea typeface="黑体" panose="02010609060101010101" charset="-122"/>
              </a:rPr>
              <a:t>发挥政治联盟优势，是发扬社会主义民主的重要形式　</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④</a:t>
            </a:r>
            <a:r>
              <a:rPr lang="zh-CN" altLang="en-US">
                <a:latin typeface="黑体" panose="02010609060101010101" charset="-122"/>
                <a:ea typeface="黑体" panose="02010609060101010101" charset="-122"/>
              </a:rPr>
              <a:t>发扬社会主义民主，始终坚持人民至上这一价值取向</a:t>
            </a:r>
            <a:endParaRPr lang="zh-CN" altLang="en-US">
              <a:latin typeface="黑体" panose="02010609060101010101" charset="-122"/>
              <a:ea typeface="黑体" panose="02010609060101010101" charset="-122"/>
            </a:endParaRPr>
          </a:p>
          <a:p>
            <a:pPr indent="0" algn="just" fontAlgn="auto">
              <a:lnSpc>
                <a:spcPct val="140000"/>
              </a:lnSpc>
            </a:pPr>
            <a:r>
              <a:rPr lang="en-US" altLang="zh-CN">
                <a:latin typeface="黑体" panose="02010609060101010101" charset="-122"/>
                <a:ea typeface="黑体" panose="02010609060101010101" charset="-122"/>
              </a:rPr>
              <a:t>A.</a:t>
            </a:r>
            <a:r>
              <a:rPr lang="en-US" altLang="en-US">
                <a:latin typeface="黑体" panose="02010609060101010101" charset="-122"/>
                <a:ea typeface="黑体" panose="02010609060101010101" charset="-122"/>
              </a:rPr>
              <a:t>①②</a:t>
            </a:r>
            <a:r>
              <a:rPr lang="en-US" altLang="zh-CN">
                <a:latin typeface="黑体" panose="02010609060101010101" charset="-122"/>
                <a:ea typeface="黑体" panose="02010609060101010101" charset="-122"/>
              </a:rPr>
              <a:t>  B.</a:t>
            </a:r>
            <a:r>
              <a:rPr lang="en-US" altLang="en-US">
                <a:latin typeface="黑体" panose="02010609060101010101" charset="-122"/>
                <a:ea typeface="黑体" panose="02010609060101010101" charset="-122"/>
              </a:rPr>
              <a:t>①④</a:t>
            </a:r>
            <a:r>
              <a:rPr lang="en-US" altLang="zh-CN">
                <a:latin typeface="黑体" panose="02010609060101010101" charset="-122"/>
                <a:ea typeface="黑体" panose="02010609060101010101" charset="-122"/>
              </a:rPr>
              <a:t>  C.</a:t>
            </a:r>
            <a:r>
              <a:rPr lang="en-US" altLang="en-US">
                <a:latin typeface="黑体" panose="02010609060101010101" charset="-122"/>
                <a:ea typeface="黑体" panose="02010609060101010101" charset="-122"/>
              </a:rPr>
              <a:t>②③</a:t>
            </a:r>
            <a:r>
              <a:rPr lang="en-US" altLang="zh-CN">
                <a:latin typeface="黑体" panose="02010609060101010101" charset="-122"/>
                <a:ea typeface="黑体" panose="02010609060101010101" charset="-122"/>
              </a:rPr>
              <a:t>  D.</a:t>
            </a:r>
            <a:r>
              <a:rPr lang="en-US" altLang="en-US">
                <a:latin typeface="黑体" panose="02010609060101010101" charset="-122"/>
                <a:ea typeface="黑体" panose="02010609060101010101" charset="-122"/>
              </a:rPr>
              <a:t>③④</a:t>
            </a:r>
            <a:endParaRPr lang="en-US" altLang="en-US">
              <a:latin typeface="黑体" panose="02010609060101010101" charset="-122"/>
              <a:ea typeface="黑体" panose="02010609060101010101" charset="-122"/>
            </a:endParaRPr>
          </a:p>
        </p:txBody>
      </p:sp>
      <p:sp>
        <p:nvSpPr>
          <p:cNvPr id="4" name="文本框 3"/>
          <p:cNvSpPr txBox="1"/>
          <p:nvPr/>
        </p:nvSpPr>
        <p:spPr>
          <a:xfrm>
            <a:off x="3063875" y="2325370"/>
            <a:ext cx="711835" cy="506730"/>
          </a:xfrm>
          <a:prstGeom prst="rect">
            <a:avLst/>
          </a:prstGeom>
          <a:noFill/>
        </p:spPr>
        <p:txBody>
          <a:bodyPr wrap="square" rtlCol="0">
            <a:spAutoFit/>
          </a:bodyPr>
          <a:p>
            <a:pPr indent="0" fontAlgn="auto">
              <a:lnSpc>
                <a:spcPct val="150000"/>
              </a:lnSpc>
            </a:pPr>
            <a:r>
              <a:rPr lang="en-US" altLang="zh-CN">
                <a:solidFill>
                  <a:srgbClr val="FF0000"/>
                </a:solidFill>
                <a:latin typeface="黑体" panose="02010609060101010101" charset="-122"/>
                <a:ea typeface="黑体" panose="02010609060101010101" charset="-122"/>
              </a:rPr>
              <a:t> B</a:t>
            </a:r>
            <a:endParaRPr lang="en-US" altLang="zh-CN">
              <a:solidFill>
                <a:srgbClr val="FF0000"/>
              </a:solidFill>
              <a:latin typeface="黑体" panose="02010609060101010101" charset="-122"/>
              <a:ea typeface="黑体" panose="02010609060101010101" charset="-122"/>
            </a:endParaRPr>
          </a:p>
        </p:txBody>
      </p:sp>
      <p:sp>
        <p:nvSpPr>
          <p:cNvPr id="6" name="文本框 5"/>
          <p:cNvSpPr txBox="1"/>
          <p:nvPr/>
        </p:nvSpPr>
        <p:spPr>
          <a:xfrm>
            <a:off x="795655" y="4629785"/>
            <a:ext cx="10660380" cy="1565910"/>
          </a:xfrm>
          <a:prstGeom prst="rect">
            <a:avLst/>
          </a:prstGeom>
        </p:spPr>
        <p:txBody>
          <a:bodyPr wrap="square">
            <a:spAutoFit/>
          </a:bodyPr>
          <a:p>
            <a:pPr indent="0" algn="just" defTabSz="266700">
              <a:lnSpc>
                <a:spcPct val="120000"/>
              </a:lnSpc>
              <a:spcBef>
                <a:spcPct val="0"/>
              </a:spcBef>
              <a:spcAft>
                <a:spcPct val="0"/>
              </a:spcAft>
            </a:pPr>
            <a:r>
              <a:rPr lang="zh-CN" altLang="en-US" sz="1600">
                <a:latin typeface="黑体" panose="02010609060101010101" charset="-122"/>
                <a:ea typeface="黑体" panose="02010609060101010101" charset="-122"/>
                <a:cs typeface="黑体" panose="02010609060101010101" charset="-122"/>
              </a:rPr>
              <a:t>【解析】本题考查人民政协。全国政协坚持党的领导、统一战线、协商民主的有机结合，聚焦党和国家中心任务，以改革创新精神推进履职能力建设，这体现人民政协作为国家治理体系重要组成部分，在党的领导下积极履职尽责，发扬社会主义民主，始终坚持人民至上这一价值取向，</a:t>
            </a:r>
            <a:r>
              <a:rPr lang="en-US" altLang="en-US" sz="1600">
                <a:latin typeface="黑体" panose="02010609060101010101" charset="-122"/>
                <a:ea typeface="黑体" panose="02010609060101010101" charset="-122"/>
                <a:cs typeface="黑体" panose="02010609060101010101" charset="-122"/>
              </a:rPr>
              <a:t>①④</a:t>
            </a:r>
            <a:r>
              <a:rPr lang="zh-CN" altLang="en-US" sz="1600">
                <a:latin typeface="黑体" panose="02010609060101010101" charset="-122"/>
                <a:ea typeface="黑体" panose="02010609060101010101" charset="-122"/>
                <a:cs typeface="黑体" panose="02010609060101010101" charset="-122"/>
              </a:rPr>
              <a:t>正确。人民政协是中国人民爱国统一战线的组织，是中国共产党领导的多党合作和政治协商的重要机构，是我国政治生活中发扬社会主义民主的重要形式，不是国家机关，不履行国家职能，也不是政治联盟，</a:t>
            </a:r>
            <a:r>
              <a:rPr lang="en-US" altLang="en-US" sz="1600">
                <a:latin typeface="黑体" panose="02010609060101010101" charset="-122"/>
                <a:ea typeface="黑体" panose="02010609060101010101" charset="-122"/>
                <a:cs typeface="黑体" panose="02010609060101010101" charset="-122"/>
              </a:rPr>
              <a:t>②③</a:t>
            </a:r>
            <a:r>
              <a:rPr lang="zh-CN" altLang="en-US" sz="1600">
                <a:latin typeface="黑体" panose="02010609060101010101" charset="-122"/>
                <a:ea typeface="黑体" panose="02010609060101010101" charset="-122"/>
                <a:cs typeface="黑体" panose="02010609060101010101" charset="-122"/>
              </a:rPr>
              <a:t>排除。</a:t>
            </a:r>
            <a:endParaRPr lang="zh-CN" altLang="en-US" sz="1600">
              <a:latin typeface="黑体" panose="02010609060101010101" charset="-122"/>
              <a:ea typeface="黑体" panose="02010609060101010101" charset="-122"/>
              <a:cs typeface="黑体" panose="02010609060101010101" charset="-122"/>
            </a:endParaRPr>
          </a:p>
        </p:txBody>
      </p:sp>
    </p:spTree>
    <p:custDataLst>
      <p:tags r:id="rId2"/>
    </p:custDataLst>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anim calcmode="lin" valueType="num">
                                      <p:cBhvr additive="base">
                                        <p:cTn id="7" dur="500" fill="hold"/>
                                        <p:tgtEl>
                                          <p:spTgt spid="6"/>
                                        </p:tgtEl>
                                        <p:attrNameLst>
                                          <p:attrName>ppt_x</p:attrName>
                                        </p:attrNameLst>
                                      </p:cBhvr>
                                      <p:tavLst>
                                        <p:tav tm="0">
                                          <p:val>
                                            <p:strVal val="#ppt_x"/>
                                          </p:val>
                                        </p:tav>
                                        <p:tav tm="100000">
                                          <p:val>
                                            <p:strVal val="#ppt_x"/>
                                          </p:val>
                                        </p:tav>
                                      </p:tavLst>
                                    </p:anim>
                                    <p:anim calcmode="lin" valueType="num">
                                      <p:cBhvr additive="base">
                                        <p:cTn id="8"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4"/>
                                        </p:tgtEl>
                                        <p:attrNameLst>
                                          <p:attrName>style.visibility</p:attrName>
                                        </p:attrNameLst>
                                      </p:cBhvr>
                                      <p:to>
                                        <p:strVal val="visible"/>
                                      </p:to>
                                    </p:set>
                                    <p:anim calcmode="lin" valueType="num">
                                      <p:cBhvr additive="base">
                                        <p:cTn id="13" dur="500" fill="hold"/>
                                        <p:tgtEl>
                                          <p:spTgt spid="4"/>
                                        </p:tgtEl>
                                        <p:attrNameLst>
                                          <p:attrName>ppt_x</p:attrName>
                                        </p:attrNameLst>
                                      </p:cBhvr>
                                      <p:tavLst>
                                        <p:tav tm="0">
                                          <p:val>
                                            <p:strVal val="#ppt_x"/>
                                          </p:val>
                                        </p:tav>
                                        <p:tav tm="100000">
                                          <p:val>
                                            <p:strVal val="#ppt_x"/>
                                          </p:val>
                                        </p:tav>
                                      </p:tavLst>
                                    </p:anim>
                                    <p:anim calcmode="lin" valueType="num">
                                      <p:cBhvr additive="base">
                                        <p:cTn id="14" dur="500" fill="hold"/>
                                        <p:tgtEl>
                                          <p:spTgt spid="4"/>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4" grpId="1"/>
      <p:bldP spid="6" grpId="0"/>
      <p:bldP spid="6" grpId="1"/>
    </p:bldLst>
  </p:timing>
</p:sld>
</file>

<file path=ppt/slides/slide6.xml><?xml version="1.0" encoding="utf-8"?>
<p:sld xmlns:a="http://schemas.openxmlformats.org/drawingml/2006/main" xmlns:r="http://schemas.openxmlformats.org/officeDocument/2006/relationships" xmlns:p="http://schemas.openxmlformats.org/presentationml/2006/main">
  <p:cSld>
    <p:bg>
      <p:bgPr>
        <a:blipFill rotWithShape="1">
          <a:blip r:embed="rId1"/>
          <a:stretch>
            <a:fillRect/>
          </a:stretch>
        </a:blipFill>
        <a:effectLst/>
      </p:bgPr>
    </p:bg>
    <p:spTree>
      <p:nvGrpSpPr>
        <p:cNvPr id="1" name=""/>
        <p:cNvGrpSpPr/>
        <p:nvPr/>
      </p:nvGrpSpPr>
      <p:grpSpPr/>
      <p:sp>
        <p:nvSpPr>
          <p:cNvPr id="2" name="圆角矩形 1"/>
          <p:cNvSpPr/>
          <p:nvPr/>
        </p:nvSpPr>
        <p:spPr>
          <a:xfrm>
            <a:off x="516890" y="365760"/>
            <a:ext cx="2252345" cy="450215"/>
          </a:xfrm>
          <a:prstGeom prst="roundRect">
            <a:avLst/>
          </a:prstGeom>
          <a:solidFill>
            <a:srgbClr val="DE69A3"/>
          </a:solidFill>
          <a:ln>
            <a:noFill/>
          </a:ln>
        </p:spPr>
        <p:style>
          <a:lnRef idx="2">
            <a:schemeClr val="accent1">
              <a:lumMod val="75000"/>
            </a:schemeClr>
          </a:lnRef>
          <a:fillRef idx="1">
            <a:schemeClr val="accent1"/>
          </a:fillRef>
          <a:effectRef idx="0">
            <a:srgbClr val="FFFFFF"/>
          </a:effectRef>
          <a:fontRef idx="minor">
            <a:schemeClr val="lt1"/>
          </a:fontRef>
        </p:style>
        <p:txBody>
          <a:bodyPr rtlCol="0" anchor="ctr"/>
          <a:p>
            <a:pPr algn="ctr"/>
            <a:r>
              <a:rPr lang="zh-CN" altLang="en-US"/>
              <a:t>高中政治</a:t>
            </a:r>
            <a:r>
              <a:rPr lang="en-US" altLang="zh-CN"/>
              <a:t> </a:t>
            </a:r>
            <a:r>
              <a:rPr lang="zh-CN" altLang="en-US"/>
              <a:t>必修</a:t>
            </a:r>
            <a:r>
              <a:rPr lang="en-US" altLang="zh-CN"/>
              <a:t>3</a:t>
            </a:r>
            <a:r>
              <a:rPr lang="en-US" altLang="zh-CN"/>
              <a:t> </a:t>
            </a:r>
            <a:endParaRPr lang="en-US" altLang="zh-CN"/>
          </a:p>
        </p:txBody>
      </p:sp>
      <p:sp>
        <p:nvSpPr>
          <p:cNvPr id="3" name="文本框 2"/>
          <p:cNvSpPr txBox="1"/>
          <p:nvPr/>
        </p:nvSpPr>
        <p:spPr>
          <a:xfrm>
            <a:off x="795655" y="1148715"/>
            <a:ext cx="10659745" cy="3576955"/>
          </a:xfrm>
          <a:prstGeom prst="rect">
            <a:avLst/>
          </a:prstGeom>
          <a:noFill/>
        </p:spPr>
        <p:txBody>
          <a:bodyPr wrap="square" rtlCol="0">
            <a:spAutoFit/>
          </a:bodyPr>
          <a:p>
            <a:pPr indent="0" algn="just" fontAlgn="auto">
              <a:lnSpc>
                <a:spcPct val="140000"/>
              </a:lnSpc>
            </a:pPr>
            <a:r>
              <a:rPr lang="en-US" altLang="zh-CN">
                <a:latin typeface="仿宋" panose="02010609060101010101" charset="-122"/>
                <a:ea typeface="仿宋" panose="02010609060101010101" charset="-122"/>
                <a:cs typeface="仿宋" panose="02010609060101010101" charset="-122"/>
              </a:rPr>
              <a:t>4.[</a:t>
            </a:r>
            <a:r>
              <a:rPr lang="zh-CN" altLang="en-US">
                <a:latin typeface="仿宋" panose="02010609060101010101" charset="-122"/>
                <a:ea typeface="仿宋" panose="02010609060101010101" charset="-122"/>
                <a:cs typeface="仿宋" panose="02010609060101010101" charset="-122"/>
              </a:rPr>
              <a:t>广西贵港</a:t>
            </a:r>
            <a:r>
              <a:rPr lang="en-US" altLang="zh-CN">
                <a:latin typeface="仿宋" panose="02010609060101010101" charset="-122"/>
                <a:ea typeface="仿宋" panose="02010609060101010101" charset="-122"/>
                <a:cs typeface="仿宋" panose="02010609060101010101" charset="-122"/>
              </a:rPr>
              <a:t>2025</a:t>
            </a:r>
            <a:r>
              <a:rPr lang="zh-CN" altLang="en-US">
                <a:latin typeface="仿宋" panose="02010609060101010101" charset="-122"/>
                <a:ea typeface="仿宋" panose="02010609060101010101" charset="-122"/>
                <a:cs typeface="仿宋" panose="02010609060101010101" charset="-122"/>
              </a:rPr>
              <a:t>高一联考</a:t>
            </a:r>
            <a:r>
              <a:rPr lang="en-US" altLang="zh-CN">
                <a:latin typeface="仿宋" panose="02010609060101010101" charset="-122"/>
                <a:ea typeface="仿宋" panose="02010609060101010101" charset="-122"/>
                <a:cs typeface="仿宋" panose="02010609060101010101" charset="-122"/>
              </a:rPr>
              <a:t>]</a:t>
            </a:r>
            <a:r>
              <a:rPr lang="zh-CN" altLang="en-US">
                <a:latin typeface="黑体" panose="02010609060101010101" charset="-122"/>
                <a:ea typeface="黑体" panose="02010609060101010101" charset="-122"/>
              </a:rPr>
              <a:t>喀什古城是新疆有代表性的历史人文景观，生活在这里的各民族群众既保留着对传统习俗、文化的敬畏与传承，又在彼此借鉴学习中汇聚融合。为更好保护和利用喀什古城，新疆维吾尔自治区人大为其</a:t>
            </a:r>
            <a:r>
              <a:rPr lang="en-US" altLang="zh-CN">
                <a:latin typeface="黑体" panose="02010609060101010101" charset="-122"/>
                <a:ea typeface="黑体" panose="02010609060101010101" charset="-122"/>
              </a:rPr>
              <a:t>“</a:t>
            </a:r>
            <a:r>
              <a:rPr lang="zh-CN" altLang="en-US">
                <a:latin typeface="黑体" panose="02010609060101010101" charset="-122"/>
                <a:ea typeface="黑体" panose="02010609060101010101" charset="-122"/>
              </a:rPr>
              <a:t>量身定制</a:t>
            </a:r>
            <a:r>
              <a:rPr lang="en-US" altLang="zh-CN">
                <a:latin typeface="黑体" panose="02010609060101010101" charset="-122"/>
                <a:ea typeface="黑体" panose="02010609060101010101" charset="-122"/>
              </a:rPr>
              <a:t>”</a:t>
            </a:r>
            <a:r>
              <a:rPr lang="zh-CN" altLang="en-US">
                <a:latin typeface="黑体" panose="02010609060101010101" charset="-122"/>
                <a:ea typeface="黑体" panose="02010609060101010101" charset="-122"/>
              </a:rPr>
              <a:t>《新疆维吾尔自治区喀什古城保护条例》，喀什古城已然火起来、美起来、富起来！由此可见（　　）</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①</a:t>
            </a:r>
            <a:r>
              <a:rPr lang="zh-CN" altLang="en-US">
                <a:latin typeface="黑体" panose="02010609060101010101" charset="-122"/>
                <a:ea typeface="黑体" panose="02010609060101010101" charset="-122"/>
              </a:rPr>
              <a:t>自治区人大可根据本地实际情况依法行使自治权</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②</a:t>
            </a:r>
            <a:r>
              <a:rPr lang="zh-CN" altLang="en-US">
                <a:latin typeface="黑体" panose="02010609060101010101" charset="-122"/>
                <a:ea typeface="黑体" panose="02010609060101010101" charset="-122"/>
              </a:rPr>
              <a:t>民族地区的繁荣发展主要依靠党和国家的政策支持</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③</a:t>
            </a:r>
            <a:r>
              <a:rPr lang="zh-CN" altLang="en-US">
                <a:latin typeface="黑体" panose="02010609060101010101" charset="-122"/>
                <a:ea typeface="黑体" panose="02010609060101010101" charset="-122"/>
              </a:rPr>
              <a:t>各民族群众铸牢中华民族共同体意识进一步走深走实　</a:t>
            </a:r>
            <a:r>
              <a:rPr lang="en-US" altLang="en-US">
                <a:latin typeface="黑体" panose="02010609060101010101" charset="-122"/>
                <a:ea typeface="黑体" panose="02010609060101010101" charset="-122"/>
              </a:rPr>
              <a:t>④</a:t>
            </a:r>
            <a:r>
              <a:rPr lang="zh-CN" altLang="en-US">
                <a:latin typeface="黑体" panose="02010609060101010101" charset="-122"/>
                <a:ea typeface="黑体" panose="02010609060101010101" charset="-122"/>
              </a:rPr>
              <a:t>发挥民族地区资源优势是实现各民族共同繁荣的根本保证</a:t>
            </a:r>
            <a:endParaRPr lang="zh-CN" altLang="en-US">
              <a:latin typeface="黑体" panose="02010609060101010101" charset="-122"/>
              <a:ea typeface="黑体" panose="02010609060101010101" charset="-122"/>
            </a:endParaRPr>
          </a:p>
          <a:p>
            <a:pPr indent="0" algn="just" fontAlgn="auto">
              <a:lnSpc>
                <a:spcPct val="140000"/>
              </a:lnSpc>
            </a:pPr>
            <a:r>
              <a:rPr lang="en-US" altLang="zh-CN">
                <a:latin typeface="黑体" panose="02010609060101010101" charset="-122"/>
                <a:ea typeface="黑体" panose="02010609060101010101" charset="-122"/>
              </a:rPr>
              <a:t>A.</a:t>
            </a:r>
            <a:r>
              <a:rPr lang="en-US" altLang="en-US">
                <a:latin typeface="黑体" panose="02010609060101010101" charset="-122"/>
                <a:ea typeface="黑体" panose="02010609060101010101" charset="-122"/>
              </a:rPr>
              <a:t>①③</a:t>
            </a:r>
            <a:r>
              <a:rPr lang="en-US" altLang="zh-CN">
                <a:latin typeface="黑体" panose="02010609060101010101" charset="-122"/>
                <a:ea typeface="黑体" panose="02010609060101010101" charset="-122"/>
              </a:rPr>
              <a:t>  B.</a:t>
            </a:r>
            <a:r>
              <a:rPr lang="en-US" altLang="en-US">
                <a:latin typeface="黑体" panose="02010609060101010101" charset="-122"/>
                <a:ea typeface="黑体" panose="02010609060101010101" charset="-122"/>
              </a:rPr>
              <a:t>①④</a:t>
            </a:r>
            <a:r>
              <a:rPr lang="en-US" altLang="zh-CN">
                <a:latin typeface="黑体" panose="02010609060101010101" charset="-122"/>
                <a:ea typeface="黑体" panose="02010609060101010101" charset="-122"/>
              </a:rPr>
              <a:t>  C.</a:t>
            </a:r>
            <a:r>
              <a:rPr lang="en-US" altLang="en-US">
                <a:latin typeface="黑体" panose="02010609060101010101" charset="-122"/>
                <a:ea typeface="黑体" panose="02010609060101010101" charset="-122"/>
              </a:rPr>
              <a:t>②③</a:t>
            </a:r>
            <a:r>
              <a:rPr lang="en-US" altLang="zh-CN">
                <a:latin typeface="黑体" panose="02010609060101010101" charset="-122"/>
                <a:ea typeface="黑体" panose="02010609060101010101" charset="-122"/>
              </a:rPr>
              <a:t>  D.</a:t>
            </a:r>
            <a:r>
              <a:rPr lang="en-US" altLang="en-US">
                <a:latin typeface="黑体" panose="02010609060101010101" charset="-122"/>
                <a:ea typeface="黑体" panose="02010609060101010101" charset="-122"/>
              </a:rPr>
              <a:t>②④</a:t>
            </a:r>
            <a:endParaRPr lang="en-US" altLang="en-US">
              <a:latin typeface="黑体" panose="02010609060101010101" charset="-122"/>
              <a:ea typeface="黑体" panose="02010609060101010101" charset="-122"/>
            </a:endParaRPr>
          </a:p>
        </p:txBody>
      </p:sp>
      <p:sp>
        <p:nvSpPr>
          <p:cNvPr id="4" name="文本框 3"/>
          <p:cNvSpPr txBox="1"/>
          <p:nvPr/>
        </p:nvSpPr>
        <p:spPr>
          <a:xfrm>
            <a:off x="3793490" y="2296795"/>
            <a:ext cx="711835" cy="506730"/>
          </a:xfrm>
          <a:prstGeom prst="rect">
            <a:avLst/>
          </a:prstGeom>
          <a:noFill/>
        </p:spPr>
        <p:txBody>
          <a:bodyPr wrap="square" rtlCol="0">
            <a:spAutoFit/>
          </a:bodyPr>
          <a:p>
            <a:pPr indent="0" fontAlgn="auto">
              <a:lnSpc>
                <a:spcPct val="150000"/>
              </a:lnSpc>
            </a:pPr>
            <a:r>
              <a:rPr lang="en-US" altLang="zh-CN">
                <a:solidFill>
                  <a:srgbClr val="FF0000"/>
                </a:solidFill>
                <a:latin typeface="黑体" panose="02010609060101010101" charset="-122"/>
                <a:ea typeface="黑体" panose="02010609060101010101" charset="-122"/>
              </a:rPr>
              <a:t> A</a:t>
            </a:r>
            <a:endParaRPr lang="en-US" altLang="zh-CN">
              <a:solidFill>
                <a:srgbClr val="FF0000"/>
              </a:solidFill>
              <a:latin typeface="黑体" panose="02010609060101010101" charset="-122"/>
              <a:ea typeface="黑体" panose="02010609060101010101" charset="-122"/>
            </a:endParaRPr>
          </a:p>
        </p:txBody>
      </p:sp>
      <p:sp>
        <p:nvSpPr>
          <p:cNvPr id="6" name="文本框 5"/>
          <p:cNvSpPr txBox="1"/>
          <p:nvPr/>
        </p:nvSpPr>
        <p:spPr>
          <a:xfrm>
            <a:off x="795020" y="4725670"/>
            <a:ext cx="10660380" cy="1565910"/>
          </a:xfrm>
          <a:prstGeom prst="rect">
            <a:avLst/>
          </a:prstGeom>
        </p:spPr>
        <p:txBody>
          <a:bodyPr wrap="square">
            <a:spAutoFit/>
          </a:bodyPr>
          <a:p>
            <a:pPr indent="0" algn="just" defTabSz="266700">
              <a:lnSpc>
                <a:spcPct val="120000"/>
              </a:lnSpc>
              <a:spcBef>
                <a:spcPct val="0"/>
              </a:spcBef>
              <a:spcAft>
                <a:spcPct val="0"/>
              </a:spcAft>
            </a:pPr>
            <a:r>
              <a:rPr lang="zh-CN" altLang="en-US" sz="1600">
                <a:latin typeface="黑体" panose="02010609060101010101" charset="-122"/>
                <a:ea typeface="黑体" panose="02010609060101010101" charset="-122"/>
                <a:cs typeface="黑体" panose="02010609060101010101" charset="-122"/>
              </a:rPr>
              <a:t>【解析】本题考查我国的民族区域自治制度。为更好保护和利用喀什古城，新疆维吾尔自治区人大为其</a:t>
            </a:r>
            <a:r>
              <a:rPr lang="en-US" altLang="zh-CN" sz="1600">
                <a:latin typeface="黑体" panose="02010609060101010101" charset="-122"/>
                <a:ea typeface="黑体" panose="02010609060101010101" charset="-122"/>
                <a:cs typeface="黑体" panose="02010609060101010101" charset="-122"/>
              </a:rPr>
              <a:t>“</a:t>
            </a:r>
            <a:r>
              <a:rPr lang="zh-CN" altLang="en-US" sz="1600">
                <a:latin typeface="黑体" panose="02010609060101010101" charset="-122"/>
                <a:ea typeface="黑体" panose="02010609060101010101" charset="-122"/>
                <a:cs typeface="黑体" panose="02010609060101010101" charset="-122"/>
              </a:rPr>
              <a:t>量身定制</a:t>
            </a:r>
            <a:r>
              <a:rPr lang="en-US" altLang="zh-CN" sz="1600">
                <a:latin typeface="黑体" panose="02010609060101010101" charset="-122"/>
                <a:ea typeface="黑体" panose="02010609060101010101" charset="-122"/>
                <a:cs typeface="黑体" panose="02010609060101010101" charset="-122"/>
              </a:rPr>
              <a:t>”</a:t>
            </a:r>
            <a:r>
              <a:rPr lang="zh-CN" altLang="en-US" sz="1600">
                <a:latin typeface="黑体" panose="02010609060101010101" charset="-122"/>
                <a:ea typeface="黑体" panose="02010609060101010101" charset="-122"/>
                <a:cs typeface="黑体" panose="02010609060101010101" charset="-122"/>
              </a:rPr>
              <a:t>《新疆维吾尔自治区喀什古城保护条例》，这体现自治区人大可根据本地实际情况依法行使自治权，</a:t>
            </a:r>
            <a:r>
              <a:rPr lang="en-US" altLang="en-US" sz="1600">
                <a:latin typeface="黑体" panose="02010609060101010101" charset="-122"/>
                <a:ea typeface="黑体" panose="02010609060101010101" charset="-122"/>
                <a:cs typeface="黑体" panose="02010609060101010101" charset="-122"/>
              </a:rPr>
              <a:t>①</a:t>
            </a:r>
            <a:r>
              <a:rPr lang="zh-CN" altLang="en-US" sz="1600">
                <a:latin typeface="黑体" panose="02010609060101010101" charset="-122"/>
                <a:ea typeface="黑体" panose="02010609060101010101" charset="-122"/>
                <a:cs typeface="黑体" panose="02010609060101010101" charset="-122"/>
              </a:rPr>
              <a:t>正确。民族地区的繁荣发展主要依靠自身努力，党和国家的政策支持是外部条件，</a:t>
            </a:r>
            <a:r>
              <a:rPr lang="en-US" altLang="en-US" sz="1600">
                <a:latin typeface="黑体" panose="02010609060101010101" charset="-122"/>
                <a:ea typeface="黑体" panose="02010609060101010101" charset="-122"/>
                <a:cs typeface="黑体" panose="02010609060101010101" charset="-122"/>
              </a:rPr>
              <a:t>②</a:t>
            </a:r>
            <a:r>
              <a:rPr lang="zh-CN" altLang="en-US" sz="1600">
                <a:latin typeface="黑体" panose="02010609060101010101" charset="-122"/>
                <a:ea typeface="黑体" panose="02010609060101010101" charset="-122"/>
                <a:cs typeface="黑体" panose="02010609060101010101" charset="-122"/>
              </a:rPr>
              <a:t>排除。生活在喀什古城的各民族群众既保留着对传统习俗、文化的敬畏与传承，又在彼此借鉴学习中汇聚融合，这表明各民族群众铸牢中华民族共同体意识进一步走深走实，</a:t>
            </a:r>
            <a:r>
              <a:rPr lang="en-US" altLang="en-US" sz="1600">
                <a:latin typeface="黑体" panose="02010609060101010101" charset="-122"/>
                <a:ea typeface="黑体" panose="02010609060101010101" charset="-122"/>
                <a:cs typeface="黑体" panose="02010609060101010101" charset="-122"/>
              </a:rPr>
              <a:t>③</a:t>
            </a:r>
            <a:r>
              <a:rPr lang="zh-CN" altLang="en-US" sz="1600">
                <a:latin typeface="黑体" panose="02010609060101010101" charset="-122"/>
                <a:ea typeface="黑体" panose="02010609060101010101" charset="-122"/>
                <a:cs typeface="黑体" panose="02010609060101010101" charset="-122"/>
              </a:rPr>
              <a:t>正确。坚持中国共产党的领导是实现各民族共同繁荣的根本保证，</a:t>
            </a:r>
            <a:r>
              <a:rPr lang="en-US" altLang="en-US" sz="1600">
                <a:latin typeface="黑体" panose="02010609060101010101" charset="-122"/>
                <a:ea typeface="黑体" panose="02010609060101010101" charset="-122"/>
                <a:cs typeface="黑体" panose="02010609060101010101" charset="-122"/>
              </a:rPr>
              <a:t>④</a:t>
            </a:r>
            <a:r>
              <a:rPr lang="zh-CN" altLang="en-US" sz="1600">
                <a:latin typeface="黑体" panose="02010609060101010101" charset="-122"/>
                <a:ea typeface="黑体" panose="02010609060101010101" charset="-122"/>
                <a:cs typeface="黑体" panose="02010609060101010101" charset="-122"/>
              </a:rPr>
              <a:t>错误。</a:t>
            </a:r>
            <a:endParaRPr lang="zh-CN" altLang="en-US" sz="1600">
              <a:latin typeface="黑体" panose="02010609060101010101" charset="-122"/>
              <a:ea typeface="黑体" panose="02010609060101010101" charset="-122"/>
              <a:cs typeface="黑体" panose="02010609060101010101" charset="-122"/>
            </a:endParaRPr>
          </a:p>
        </p:txBody>
      </p:sp>
    </p:spTree>
    <p:custDataLst>
      <p:tags r:id="rId2"/>
    </p:custDataLst>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anim calcmode="lin" valueType="num">
                                      <p:cBhvr additive="base">
                                        <p:cTn id="7" dur="500" fill="hold"/>
                                        <p:tgtEl>
                                          <p:spTgt spid="6"/>
                                        </p:tgtEl>
                                        <p:attrNameLst>
                                          <p:attrName>ppt_x</p:attrName>
                                        </p:attrNameLst>
                                      </p:cBhvr>
                                      <p:tavLst>
                                        <p:tav tm="0">
                                          <p:val>
                                            <p:strVal val="#ppt_x"/>
                                          </p:val>
                                        </p:tav>
                                        <p:tav tm="100000">
                                          <p:val>
                                            <p:strVal val="#ppt_x"/>
                                          </p:val>
                                        </p:tav>
                                      </p:tavLst>
                                    </p:anim>
                                    <p:anim calcmode="lin" valueType="num">
                                      <p:cBhvr additive="base">
                                        <p:cTn id="8"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4"/>
                                        </p:tgtEl>
                                        <p:attrNameLst>
                                          <p:attrName>style.visibility</p:attrName>
                                        </p:attrNameLst>
                                      </p:cBhvr>
                                      <p:to>
                                        <p:strVal val="visible"/>
                                      </p:to>
                                    </p:set>
                                    <p:anim calcmode="lin" valueType="num">
                                      <p:cBhvr additive="base">
                                        <p:cTn id="13" dur="500" fill="hold"/>
                                        <p:tgtEl>
                                          <p:spTgt spid="4"/>
                                        </p:tgtEl>
                                        <p:attrNameLst>
                                          <p:attrName>ppt_x</p:attrName>
                                        </p:attrNameLst>
                                      </p:cBhvr>
                                      <p:tavLst>
                                        <p:tav tm="0">
                                          <p:val>
                                            <p:strVal val="#ppt_x"/>
                                          </p:val>
                                        </p:tav>
                                        <p:tav tm="100000">
                                          <p:val>
                                            <p:strVal val="#ppt_x"/>
                                          </p:val>
                                        </p:tav>
                                      </p:tavLst>
                                    </p:anim>
                                    <p:anim calcmode="lin" valueType="num">
                                      <p:cBhvr additive="base">
                                        <p:cTn id="14" dur="500" fill="hold"/>
                                        <p:tgtEl>
                                          <p:spTgt spid="4"/>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4" grpId="1"/>
      <p:bldP spid="6" grpId="0"/>
      <p:bldP spid="6" grpId="1"/>
    </p:bldLst>
  </p:timing>
</p:sld>
</file>

<file path=ppt/slides/slide7.xml><?xml version="1.0" encoding="utf-8"?>
<p:sld xmlns:a="http://schemas.openxmlformats.org/drawingml/2006/main" xmlns:r="http://schemas.openxmlformats.org/officeDocument/2006/relationships" xmlns:p="http://schemas.openxmlformats.org/presentationml/2006/main">
  <p:cSld>
    <p:bg>
      <p:bgPr>
        <a:blipFill rotWithShape="1">
          <a:blip r:embed="rId1"/>
          <a:stretch>
            <a:fillRect/>
          </a:stretch>
        </a:blipFill>
        <a:effectLst/>
      </p:bgPr>
    </p:bg>
    <p:spTree>
      <p:nvGrpSpPr>
        <p:cNvPr id="1" name=""/>
        <p:cNvGrpSpPr/>
        <p:nvPr/>
      </p:nvGrpSpPr>
      <p:grpSpPr/>
      <p:sp>
        <p:nvSpPr>
          <p:cNvPr id="2" name="圆角矩形 1"/>
          <p:cNvSpPr/>
          <p:nvPr/>
        </p:nvSpPr>
        <p:spPr>
          <a:xfrm>
            <a:off x="516890" y="365760"/>
            <a:ext cx="2252345" cy="450215"/>
          </a:xfrm>
          <a:prstGeom prst="roundRect">
            <a:avLst/>
          </a:prstGeom>
          <a:solidFill>
            <a:srgbClr val="DE69A3"/>
          </a:solidFill>
          <a:ln>
            <a:noFill/>
          </a:ln>
        </p:spPr>
        <p:style>
          <a:lnRef idx="2">
            <a:schemeClr val="accent1">
              <a:lumMod val="75000"/>
            </a:schemeClr>
          </a:lnRef>
          <a:fillRef idx="1">
            <a:schemeClr val="accent1"/>
          </a:fillRef>
          <a:effectRef idx="0">
            <a:srgbClr val="FFFFFF"/>
          </a:effectRef>
          <a:fontRef idx="minor">
            <a:schemeClr val="lt1"/>
          </a:fontRef>
        </p:style>
        <p:txBody>
          <a:bodyPr rtlCol="0" anchor="ctr"/>
          <a:p>
            <a:pPr algn="ctr"/>
            <a:r>
              <a:rPr lang="zh-CN" altLang="en-US"/>
              <a:t>高中政治</a:t>
            </a:r>
            <a:r>
              <a:rPr lang="en-US" altLang="zh-CN"/>
              <a:t> </a:t>
            </a:r>
            <a:r>
              <a:rPr lang="zh-CN" altLang="en-US"/>
              <a:t>必修</a:t>
            </a:r>
            <a:r>
              <a:rPr lang="en-US" altLang="zh-CN"/>
              <a:t>3</a:t>
            </a:r>
            <a:r>
              <a:rPr lang="en-US" altLang="zh-CN"/>
              <a:t> </a:t>
            </a:r>
            <a:endParaRPr lang="en-US" altLang="zh-CN"/>
          </a:p>
        </p:txBody>
      </p:sp>
      <p:sp>
        <p:nvSpPr>
          <p:cNvPr id="3" name="文本框 2"/>
          <p:cNvSpPr txBox="1"/>
          <p:nvPr/>
        </p:nvSpPr>
        <p:spPr>
          <a:xfrm>
            <a:off x="795655" y="1148715"/>
            <a:ext cx="10659745" cy="3189605"/>
          </a:xfrm>
          <a:prstGeom prst="rect">
            <a:avLst/>
          </a:prstGeom>
          <a:noFill/>
        </p:spPr>
        <p:txBody>
          <a:bodyPr wrap="square" rtlCol="0">
            <a:spAutoFit/>
          </a:bodyPr>
          <a:p>
            <a:pPr indent="0" algn="just" fontAlgn="auto">
              <a:lnSpc>
                <a:spcPct val="140000"/>
              </a:lnSpc>
            </a:pPr>
            <a:r>
              <a:rPr lang="en-US" altLang="zh-CN">
                <a:latin typeface="仿宋" panose="02010609060101010101" charset="-122"/>
                <a:ea typeface="仿宋" panose="02010609060101010101" charset="-122"/>
                <a:cs typeface="仿宋" panose="02010609060101010101" charset="-122"/>
              </a:rPr>
              <a:t>5.[</a:t>
            </a:r>
            <a:r>
              <a:rPr lang="zh-CN" altLang="en-US">
                <a:latin typeface="仿宋" panose="02010609060101010101" charset="-122"/>
                <a:ea typeface="仿宋" panose="02010609060101010101" charset="-122"/>
                <a:cs typeface="仿宋" panose="02010609060101010101" charset="-122"/>
              </a:rPr>
              <a:t>广东肇庆</a:t>
            </a:r>
            <a:r>
              <a:rPr lang="en-US" altLang="zh-CN">
                <a:latin typeface="仿宋" panose="02010609060101010101" charset="-122"/>
                <a:ea typeface="仿宋" panose="02010609060101010101" charset="-122"/>
                <a:cs typeface="仿宋" panose="02010609060101010101" charset="-122"/>
              </a:rPr>
              <a:t>2025</a:t>
            </a:r>
            <a:r>
              <a:rPr lang="zh-CN" altLang="en-US">
                <a:latin typeface="仿宋" panose="02010609060101010101" charset="-122"/>
                <a:ea typeface="仿宋" panose="02010609060101010101" charset="-122"/>
                <a:cs typeface="仿宋" panose="02010609060101010101" charset="-122"/>
              </a:rPr>
              <a:t>高一质检</a:t>
            </a:r>
            <a:r>
              <a:rPr lang="en-US" altLang="zh-CN">
                <a:latin typeface="仿宋" panose="02010609060101010101" charset="-122"/>
                <a:ea typeface="仿宋" panose="02010609060101010101" charset="-122"/>
                <a:cs typeface="仿宋" panose="02010609060101010101" charset="-122"/>
              </a:rPr>
              <a:t>]</a:t>
            </a:r>
            <a:r>
              <a:rPr lang="en-US" altLang="zh-CN">
                <a:latin typeface="黑体" panose="02010609060101010101" charset="-122"/>
                <a:ea typeface="黑体" panose="02010609060101010101" charset="-122"/>
              </a:rPr>
              <a:t>2025</a:t>
            </a:r>
            <a:r>
              <a:rPr lang="zh-CN" altLang="en-US">
                <a:latin typeface="黑体" panose="02010609060101010101" charset="-122"/>
                <a:ea typeface="黑体" panose="02010609060101010101" charset="-122"/>
              </a:rPr>
              <a:t>年是西藏自治区成立</a:t>
            </a:r>
            <a:r>
              <a:rPr lang="en-US" altLang="zh-CN">
                <a:latin typeface="黑体" panose="02010609060101010101" charset="-122"/>
                <a:ea typeface="黑体" panose="02010609060101010101" charset="-122"/>
              </a:rPr>
              <a:t>60</a:t>
            </a:r>
            <a:r>
              <a:rPr lang="zh-CN" altLang="en-US">
                <a:latin typeface="黑体" panose="02010609060101010101" charset="-122"/>
                <a:ea typeface="黑体" panose="02010609060101010101" charset="-122"/>
              </a:rPr>
              <a:t>周年。</a:t>
            </a:r>
            <a:r>
              <a:rPr lang="en-US" altLang="zh-CN">
                <a:latin typeface="黑体" panose="02010609060101010101" charset="-122"/>
                <a:ea typeface="黑体" panose="02010609060101010101" charset="-122"/>
              </a:rPr>
              <a:t>60</a:t>
            </a:r>
            <a:r>
              <a:rPr lang="zh-CN" altLang="en-US">
                <a:latin typeface="黑体" panose="02010609060101010101" charset="-122"/>
                <a:ea typeface="黑体" panose="02010609060101010101" charset="-122"/>
              </a:rPr>
              <a:t>年来西藏坚持走中国特色民族区域自治道路，各领域实现了跨越式发展。西藏地区生产总值年均增长</a:t>
            </a:r>
            <a:r>
              <a:rPr lang="en-US" altLang="zh-CN">
                <a:latin typeface="黑体" panose="02010609060101010101" charset="-122"/>
                <a:ea typeface="黑体" panose="02010609060101010101" charset="-122"/>
              </a:rPr>
              <a:t>9.5%</a:t>
            </a:r>
            <a:r>
              <a:rPr lang="zh-CN" altLang="en-US">
                <a:latin typeface="黑体" panose="02010609060101010101" charset="-122"/>
                <a:ea typeface="黑体" panose="02010609060101010101" charset="-122"/>
              </a:rPr>
              <a:t>，藏医药等</a:t>
            </a:r>
            <a:r>
              <a:rPr lang="en-US" altLang="zh-CN">
                <a:latin typeface="黑体" panose="02010609060101010101" charset="-122"/>
                <a:ea typeface="黑体" panose="02010609060101010101" charset="-122"/>
              </a:rPr>
              <a:t>15</a:t>
            </a:r>
            <a:r>
              <a:rPr lang="zh-CN" altLang="en-US">
                <a:latin typeface="黑体" panose="02010609060101010101" charset="-122"/>
                <a:ea typeface="黑体" panose="02010609060101010101" charset="-122"/>
              </a:rPr>
              <a:t>项文化遗产被列入国家级非遗名录，生态环境质量持续位居全国前列，处处洋溢着幸福的气息。这得益于（　　）</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①</a:t>
            </a:r>
            <a:r>
              <a:rPr lang="zh-CN" altLang="en-US">
                <a:latin typeface="黑体" panose="02010609060101010101" charset="-122"/>
                <a:ea typeface="黑体" panose="02010609060101010101" charset="-122"/>
              </a:rPr>
              <a:t>坚持党的领导，走中国特色解决民族问题的道路</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②</a:t>
            </a:r>
            <a:r>
              <a:rPr lang="zh-CN" altLang="en-US">
                <a:latin typeface="黑体" panose="02010609060101010101" charset="-122"/>
                <a:ea typeface="黑体" panose="02010609060101010101" charset="-122"/>
              </a:rPr>
              <a:t>铸牢中华民族共同体意识，为发展汇聚磅礴力量</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③</a:t>
            </a:r>
            <a:r>
              <a:rPr lang="zh-CN" altLang="en-US">
                <a:latin typeface="黑体" panose="02010609060101010101" charset="-122"/>
                <a:ea typeface="黑体" panose="02010609060101010101" charset="-122"/>
              </a:rPr>
              <a:t>坚持民族区域自治制度，推动形成新型民族关系</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④</a:t>
            </a:r>
            <a:r>
              <a:rPr lang="zh-CN" altLang="en-US">
                <a:latin typeface="黑体" panose="02010609060101010101" charset="-122"/>
                <a:ea typeface="黑体" panose="02010609060101010101" charset="-122"/>
              </a:rPr>
              <a:t>实行宗教信仰自由，引导宗教与社会主义相适应</a:t>
            </a:r>
            <a:endParaRPr lang="zh-CN" altLang="en-US">
              <a:latin typeface="黑体" panose="02010609060101010101" charset="-122"/>
              <a:ea typeface="黑体" panose="02010609060101010101" charset="-122"/>
            </a:endParaRPr>
          </a:p>
          <a:p>
            <a:pPr indent="0" algn="just" fontAlgn="auto">
              <a:lnSpc>
                <a:spcPct val="140000"/>
              </a:lnSpc>
            </a:pPr>
            <a:r>
              <a:rPr lang="en-US" altLang="zh-CN">
                <a:latin typeface="黑体" panose="02010609060101010101" charset="-122"/>
                <a:ea typeface="黑体" panose="02010609060101010101" charset="-122"/>
              </a:rPr>
              <a:t>A.</a:t>
            </a:r>
            <a:r>
              <a:rPr lang="en-US" altLang="en-US">
                <a:latin typeface="黑体" panose="02010609060101010101" charset="-122"/>
                <a:ea typeface="黑体" panose="02010609060101010101" charset="-122"/>
              </a:rPr>
              <a:t>①②</a:t>
            </a:r>
            <a:r>
              <a:rPr lang="en-US" altLang="zh-CN">
                <a:latin typeface="黑体" panose="02010609060101010101" charset="-122"/>
                <a:ea typeface="黑体" panose="02010609060101010101" charset="-122"/>
              </a:rPr>
              <a:t>  B.</a:t>
            </a:r>
            <a:r>
              <a:rPr lang="en-US" altLang="en-US">
                <a:latin typeface="黑体" panose="02010609060101010101" charset="-122"/>
                <a:ea typeface="黑体" panose="02010609060101010101" charset="-122"/>
              </a:rPr>
              <a:t>①④</a:t>
            </a:r>
            <a:r>
              <a:rPr lang="en-US" altLang="zh-CN">
                <a:latin typeface="黑体" panose="02010609060101010101" charset="-122"/>
                <a:ea typeface="黑体" panose="02010609060101010101" charset="-122"/>
              </a:rPr>
              <a:t>  C.</a:t>
            </a:r>
            <a:r>
              <a:rPr lang="en-US" altLang="en-US">
                <a:latin typeface="黑体" panose="02010609060101010101" charset="-122"/>
                <a:ea typeface="黑体" panose="02010609060101010101" charset="-122"/>
              </a:rPr>
              <a:t>②③</a:t>
            </a:r>
            <a:r>
              <a:rPr lang="en-US" altLang="zh-CN">
                <a:latin typeface="黑体" panose="02010609060101010101" charset="-122"/>
                <a:ea typeface="黑体" panose="02010609060101010101" charset="-122"/>
              </a:rPr>
              <a:t>  D.</a:t>
            </a:r>
            <a:r>
              <a:rPr lang="en-US" altLang="en-US">
                <a:latin typeface="黑体" panose="02010609060101010101" charset="-122"/>
                <a:ea typeface="黑体" panose="02010609060101010101" charset="-122"/>
              </a:rPr>
              <a:t>③④</a:t>
            </a:r>
            <a:endParaRPr lang="en-US" altLang="en-US">
              <a:latin typeface="黑体" panose="02010609060101010101" charset="-122"/>
              <a:ea typeface="黑体" panose="02010609060101010101" charset="-122"/>
            </a:endParaRPr>
          </a:p>
        </p:txBody>
      </p:sp>
      <p:sp>
        <p:nvSpPr>
          <p:cNvPr id="4" name="文本框 3"/>
          <p:cNvSpPr txBox="1"/>
          <p:nvPr/>
        </p:nvSpPr>
        <p:spPr>
          <a:xfrm>
            <a:off x="9284970" y="1858645"/>
            <a:ext cx="711835" cy="506730"/>
          </a:xfrm>
          <a:prstGeom prst="rect">
            <a:avLst/>
          </a:prstGeom>
          <a:noFill/>
        </p:spPr>
        <p:txBody>
          <a:bodyPr wrap="square" rtlCol="0">
            <a:spAutoFit/>
          </a:bodyPr>
          <a:p>
            <a:pPr indent="0" fontAlgn="auto">
              <a:lnSpc>
                <a:spcPct val="150000"/>
              </a:lnSpc>
            </a:pPr>
            <a:r>
              <a:rPr lang="en-US" altLang="zh-CN">
                <a:solidFill>
                  <a:srgbClr val="FF0000"/>
                </a:solidFill>
                <a:latin typeface="黑体" panose="02010609060101010101" charset="-122"/>
                <a:ea typeface="黑体" panose="02010609060101010101" charset="-122"/>
              </a:rPr>
              <a:t> A</a:t>
            </a:r>
            <a:endParaRPr lang="en-US" altLang="zh-CN">
              <a:solidFill>
                <a:srgbClr val="FF0000"/>
              </a:solidFill>
              <a:latin typeface="黑体" panose="02010609060101010101" charset="-122"/>
              <a:ea typeface="黑体" panose="02010609060101010101" charset="-122"/>
            </a:endParaRPr>
          </a:p>
        </p:txBody>
      </p:sp>
      <p:sp>
        <p:nvSpPr>
          <p:cNvPr id="6" name="文本框 5"/>
          <p:cNvSpPr txBox="1"/>
          <p:nvPr/>
        </p:nvSpPr>
        <p:spPr>
          <a:xfrm>
            <a:off x="795655" y="4544060"/>
            <a:ext cx="10660380" cy="1419860"/>
          </a:xfrm>
          <a:prstGeom prst="rect">
            <a:avLst/>
          </a:prstGeom>
        </p:spPr>
        <p:txBody>
          <a:bodyPr wrap="square">
            <a:spAutoFit/>
          </a:bodyPr>
          <a:p>
            <a:pPr indent="0" algn="just" defTabSz="266700">
              <a:lnSpc>
                <a:spcPct val="120000"/>
              </a:lnSpc>
              <a:spcBef>
                <a:spcPct val="0"/>
              </a:spcBef>
              <a:spcAft>
                <a:spcPct val="0"/>
              </a:spcAft>
            </a:pPr>
            <a:r>
              <a:rPr lang="zh-CN" altLang="en-US">
                <a:latin typeface="黑体" panose="02010609060101010101" charset="-122"/>
                <a:ea typeface="黑体" panose="02010609060101010101" charset="-122"/>
                <a:cs typeface="黑体" panose="02010609060101010101" charset="-122"/>
              </a:rPr>
              <a:t>【解析】本题考查我国的民族政策。坚持党的领导是西藏取得发展成就的根本保证，走中国特色解决民族问题的道路，保障了西藏地区的稳定发展，</a:t>
            </a:r>
            <a:r>
              <a:rPr lang="en-US" altLang="en-US">
                <a:latin typeface="黑体" panose="02010609060101010101" charset="-122"/>
                <a:ea typeface="黑体" panose="02010609060101010101" charset="-122"/>
                <a:cs typeface="黑体" panose="02010609060101010101" charset="-122"/>
              </a:rPr>
              <a:t>①</a:t>
            </a:r>
            <a:r>
              <a:rPr lang="zh-CN" altLang="en-US">
                <a:latin typeface="黑体" panose="02010609060101010101" charset="-122"/>
                <a:ea typeface="黑体" panose="02010609060101010101" charset="-122"/>
                <a:cs typeface="黑体" panose="02010609060101010101" charset="-122"/>
              </a:rPr>
              <a:t>正确。铸牢中华民族共同体意识，能促进各民族交往交流交融，为西藏发展汇聚磅礴力量，</a:t>
            </a:r>
            <a:r>
              <a:rPr lang="en-US" altLang="en-US">
                <a:latin typeface="黑体" panose="02010609060101010101" charset="-122"/>
                <a:ea typeface="黑体" panose="02010609060101010101" charset="-122"/>
                <a:cs typeface="黑体" panose="02010609060101010101" charset="-122"/>
              </a:rPr>
              <a:t>②</a:t>
            </a:r>
            <a:r>
              <a:rPr lang="zh-CN" altLang="en-US">
                <a:latin typeface="黑体" panose="02010609060101010101" charset="-122"/>
                <a:ea typeface="黑体" panose="02010609060101010101" charset="-122"/>
                <a:cs typeface="黑体" panose="02010609060101010101" charset="-122"/>
              </a:rPr>
              <a:t>正确。我国新型民族关系早已形成，</a:t>
            </a:r>
            <a:r>
              <a:rPr lang="en-US" altLang="en-US">
                <a:latin typeface="黑体" panose="02010609060101010101" charset="-122"/>
                <a:ea typeface="黑体" panose="02010609060101010101" charset="-122"/>
                <a:cs typeface="黑体" panose="02010609060101010101" charset="-122"/>
              </a:rPr>
              <a:t>③</a:t>
            </a:r>
            <a:r>
              <a:rPr lang="zh-CN" altLang="en-US">
                <a:latin typeface="黑体" panose="02010609060101010101" charset="-122"/>
                <a:ea typeface="黑体" panose="02010609060101010101" charset="-122"/>
                <a:cs typeface="黑体" panose="02010609060101010101" charset="-122"/>
              </a:rPr>
              <a:t>错误。应引导宗教与社会主义社会相适应，而非与社会主义相适应，</a:t>
            </a:r>
            <a:r>
              <a:rPr lang="en-US" altLang="en-US">
                <a:latin typeface="黑体" panose="02010609060101010101" charset="-122"/>
                <a:ea typeface="黑体" panose="02010609060101010101" charset="-122"/>
                <a:cs typeface="黑体" panose="02010609060101010101" charset="-122"/>
              </a:rPr>
              <a:t>④</a:t>
            </a:r>
            <a:r>
              <a:rPr lang="zh-CN" altLang="en-US">
                <a:latin typeface="黑体" panose="02010609060101010101" charset="-122"/>
                <a:ea typeface="黑体" panose="02010609060101010101" charset="-122"/>
                <a:cs typeface="黑体" panose="02010609060101010101" charset="-122"/>
              </a:rPr>
              <a:t>错误。</a:t>
            </a:r>
            <a:endParaRPr lang="zh-CN" altLang="en-US">
              <a:latin typeface="黑体" panose="02010609060101010101" charset="-122"/>
              <a:ea typeface="黑体" panose="02010609060101010101" charset="-122"/>
              <a:cs typeface="黑体" panose="02010609060101010101" charset="-122"/>
            </a:endParaRPr>
          </a:p>
        </p:txBody>
      </p:sp>
    </p:spTree>
    <p:custDataLst>
      <p:tags r:id="rId2"/>
    </p:custDataLst>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anim calcmode="lin" valueType="num">
                                      <p:cBhvr additive="base">
                                        <p:cTn id="7" dur="500" fill="hold"/>
                                        <p:tgtEl>
                                          <p:spTgt spid="6"/>
                                        </p:tgtEl>
                                        <p:attrNameLst>
                                          <p:attrName>ppt_x</p:attrName>
                                        </p:attrNameLst>
                                      </p:cBhvr>
                                      <p:tavLst>
                                        <p:tav tm="0">
                                          <p:val>
                                            <p:strVal val="#ppt_x"/>
                                          </p:val>
                                        </p:tav>
                                        <p:tav tm="100000">
                                          <p:val>
                                            <p:strVal val="#ppt_x"/>
                                          </p:val>
                                        </p:tav>
                                      </p:tavLst>
                                    </p:anim>
                                    <p:anim calcmode="lin" valueType="num">
                                      <p:cBhvr additive="base">
                                        <p:cTn id="8"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4"/>
                                        </p:tgtEl>
                                        <p:attrNameLst>
                                          <p:attrName>style.visibility</p:attrName>
                                        </p:attrNameLst>
                                      </p:cBhvr>
                                      <p:to>
                                        <p:strVal val="visible"/>
                                      </p:to>
                                    </p:set>
                                    <p:anim calcmode="lin" valueType="num">
                                      <p:cBhvr additive="base">
                                        <p:cTn id="13" dur="500" fill="hold"/>
                                        <p:tgtEl>
                                          <p:spTgt spid="4"/>
                                        </p:tgtEl>
                                        <p:attrNameLst>
                                          <p:attrName>ppt_x</p:attrName>
                                        </p:attrNameLst>
                                      </p:cBhvr>
                                      <p:tavLst>
                                        <p:tav tm="0">
                                          <p:val>
                                            <p:strVal val="#ppt_x"/>
                                          </p:val>
                                        </p:tav>
                                        <p:tav tm="100000">
                                          <p:val>
                                            <p:strVal val="#ppt_x"/>
                                          </p:val>
                                        </p:tav>
                                      </p:tavLst>
                                    </p:anim>
                                    <p:anim calcmode="lin" valueType="num">
                                      <p:cBhvr additive="base">
                                        <p:cTn id="14" dur="500" fill="hold"/>
                                        <p:tgtEl>
                                          <p:spTgt spid="4"/>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4" grpId="1"/>
      <p:bldP spid="6" grpId="0"/>
      <p:bldP spid="6" grpId="1"/>
    </p:bldLst>
  </p:timing>
</p:sld>
</file>

<file path=ppt/slides/slide8.xml><?xml version="1.0" encoding="utf-8"?>
<p:sld xmlns:a="http://schemas.openxmlformats.org/drawingml/2006/main" xmlns:r="http://schemas.openxmlformats.org/officeDocument/2006/relationships" xmlns:p="http://schemas.openxmlformats.org/presentationml/2006/main">
  <p:cSld>
    <p:bg>
      <p:bgPr>
        <a:blipFill rotWithShape="1">
          <a:blip r:embed="rId1"/>
          <a:stretch>
            <a:fillRect/>
          </a:stretch>
        </a:blipFill>
        <a:effectLst/>
      </p:bgPr>
    </p:bg>
    <p:spTree>
      <p:nvGrpSpPr>
        <p:cNvPr id="1" name=""/>
        <p:cNvGrpSpPr/>
        <p:nvPr/>
      </p:nvGrpSpPr>
      <p:grpSpPr/>
      <p:sp>
        <p:nvSpPr>
          <p:cNvPr id="2" name="圆角矩形 1"/>
          <p:cNvSpPr/>
          <p:nvPr/>
        </p:nvSpPr>
        <p:spPr>
          <a:xfrm>
            <a:off x="516890" y="365760"/>
            <a:ext cx="2252345" cy="450215"/>
          </a:xfrm>
          <a:prstGeom prst="roundRect">
            <a:avLst/>
          </a:prstGeom>
          <a:solidFill>
            <a:srgbClr val="DE69A3"/>
          </a:solidFill>
          <a:ln>
            <a:noFill/>
          </a:ln>
        </p:spPr>
        <p:style>
          <a:lnRef idx="2">
            <a:schemeClr val="accent1">
              <a:lumMod val="75000"/>
            </a:schemeClr>
          </a:lnRef>
          <a:fillRef idx="1">
            <a:schemeClr val="accent1"/>
          </a:fillRef>
          <a:effectRef idx="0">
            <a:srgbClr val="FFFFFF"/>
          </a:effectRef>
          <a:fontRef idx="minor">
            <a:schemeClr val="lt1"/>
          </a:fontRef>
        </p:style>
        <p:txBody>
          <a:bodyPr rtlCol="0" anchor="ctr"/>
          <a:p>
            <a:pPr algn="ctr"/>
            <a:r>
              <a:rPr lang="zh-CN" altLang="en-US"/>
              <a:t>高中政治</a:t>
            </a:r>
            <a:r>
              <a:rPr lang="en-US" altLang="zh-CN"/>
              <a:t> </a:t>
            </a:r>
            <a:r>
              <a:rPr lang="zh-CN" altLang="en-US"/>
              <a:t>必修</a:t>
            </a:r>
            <a:r>
              <a:rPr lang="en-US" altLang="zh-CN"/>
              <a:t>3</a:t>
            </a:r>
            <a:r>
              <a:rPr lang="en-US" altLang="zh-CN"/>
              <a:t> </a:t>
            </a:r>
            <a:endParaRPr lang="en-US" altLang="zh-CN"/>
          </a:p>
        </p:txBody>
      </p:sp>
      <p:sp>
        <p:nvSpPr>
          <p:cNvPr id="3" name="文本框 2"/>
          <p:cNvSpPr txBox="1"/>
          <p:nvPr/>
        </p:nvSpPr>
        <p:spPr>
          <a:xfrm>
            <a:off x="795655" y="1148715"/>
            <a:ext cx="10659745" cy="3189605"/>
          </a:xfrm>
          <a:prstGeom prst="rect">
            <a:avLst/>
          </a:prstGeom>
          <a:noFill/>
        </p:spPr>
        <p:txBody>
          <a:bodyPr wrap="square" rtlCol="0">
            <a:spAutoFit/>
          </a:bodyPr>
          <a:p>
            <a:pPr indent="0" algn="just" fontAlgn="auto">
              <a:lnSpc>
                <a:spcPct val="140000"/>
              </a:lnSpc>
            </a:pPr>
            <a:r>
              <a:rPr lang="en-US" altLang="zh-CN">
                <a:latin typeface="仿宋" panose="02010609060101010101" charset="-122"/>
                <a:ea typeface="仿宋" panose="02010609060101010101" charset="-122"/>
                <a:cs typeface="仿宋" panose="02010609060101010101" charset="-122"/>
              </a:rPr>
              <a:t>6.[</a:t>
            </a:r>
            <a:r>
              <a:rPr lang="zh-CN" altLang="en-US">
                <a:latin typeface="仿宋" panose="02010609060101010101" charset="-122"/>
                <a:ea typeface="仿宋" panose="02010609060101010101" charset="-122"/>
                <a:cs typeface="仿宋" panose="02010609060101010101" charset="-122"/>
              </a:rPr>
              <a:t>云南宣威</a:t>
            </a:r>
            <a:r>
              <a:rPr lang="en-US" altLang="zh-CN">
                <a:latin typeface="仿宋" panose="02010609060101010101" charset="-122"/>
                <a:ea typeface="仿宋" panose="02010609060101010101" charset="-122"/>
                <a:cs typeface="仿宋" panose="02010609060101010101" charset="-122"/>
              </a:rPr>
              <a:t>2025</a:t>
            </a:r>
            <a:r>
              <a:rPr lang="zh-CN" altLang="en-US">
                <a:latin typeface="仿宋" panose="02010609060101010101" charset="-122"/>
                <a:ea typeface="仿宋" panose="02010609060101010101" charset="-122"/>
                <a:cs typeface="仿宋" panose="02010609060101010101" charset="-122"/>
              </a:rPr>
              <a:t>期末</a:t>
            </a:r>
            <a:r>
              <a:rPr lang="en-US" altLang="zh-CN">
                <a:latin typeface="仿宋" panose="02010609060101010101" charset="-122"/>
                <a:ea typeface="仿宋" panose="02010609060101010101" charset="-122"/>
                <a:cs typeface="仿宋" panose="02010609060101010101" charset="-122"/>
              </a:rPr>
              <a:t>]</a:t>
            </a:r>
            <a:r>
              <a:rPr lang="zh-CN" altLang="en-US">
                <a:latin typeface="黑体" panose="02010609060101010101" charset="-122"/>
                <a:ea typeface="黑体" panose="02010609060101010101" charset="-122"/>
              </a:rPr>
              <a:t>为进一步发挥网格化机制的保障作用，</a:t>
            </a:r>
            <a:r>
              <a:rPr lang="en-US" altLang="zh-CN">
                <a:latin typeface="黑体" panose="02010609060101010101" charset="-122"/>
                <a:ea typeface="黑体" panose="02010609060101010101" charset="-122"/>
              </a:rPr>
              <a:t>2024</a:t>
            </a:r>
            <a:r>
              <a:rPr lang="zh-CN" altLang="en-US">
                <a:latin typeface="黑体" panose="02010609060101010101" charset="-122"/>
                <a:ea typeface="黑体" panose="02010609060101010101" charset="-122"/>
              </a:rPr>
              <a:t>年</a:t>
            </a:r>
            <a:r>
              <a:rPr lang="en-US" altLang="zh-CN">
                <a:latin typeface="黑体" panose="02010609060101010101" charset="-122"/>
                <a:ea typeface="黑体" panose="02010609060101010101" charset="-122"/>
              </a:rPr>
              <a:t>3</a:t>
            </a:r>
            <a:r>
              <a:rPr lang="zh-CN" altLang="en-US">
                <a:latin typeface="黑体" panose="02010609060101010101" charset="-122"/>
                <a:ea typeface="黑体" panose="02010609060101010101" charset="-122"/>
              </a:rPr>
              <a:t>月，汤塘镇正式推行网格员积分奖励制度，将网格手册填写质量、参与矛盾纠纷调解情况、安全隐患排查情况、事件流转有效性等工作内容纳入积分考核范围，网格员积分兑换</a:t>
            </a:r>
            <a:r>
              <a:rPr lang="en-US" altLang="zh-CN">
                <a:latin typeface="黑体" panose="02010609060101010101" charset="-122"/>
                <a:ea typeface="黑体" panose="02010609060101010101" charset="-122"/>
              </a:rPr>
              <a:t>“</a:t>
            </a:r>
            <a:r>
              <a:rPr lang="zh-CN" altLang="en-US">
                <a:latin typeface="黑体" panose="02010609060101010101" charset="-122"/>
                <a:ea typeface="黑体" panose="02010609060101010101" charset="-122"/>
              </a:rPr>
              <a:t>积</a:t>
            </a:r>
            <a:r>
              <a:rPr lang="en-US" altLang="zh-CN">
                <a:latin typeface="黑体" panose="02010609060101010101" charset="-122"/>
                <a:ea typeface="黑体" panose="02010609060101010101" charset="-122"/>
              </a:rPr>
              <a:t>”</a:t>
            </a:r>
            <a:r>
              <a:rPr lang="zh-CN" altLang="en-US">
                <a:latin typeface="黑体" panose="02010609060101010101" charset="-122"/>
                <a:ea typeface="黑体" panose="02010609060101010101" charset="-122"/>
              </a:rPr>
              <a:t>出荣誉</a:t>
            </a:r>
            <a:r>
              <a:rPr lang="en-US" altLang="zh-CN">
                <a:latin typeface="黑体" panose="02010609060101010101" charset="-122"/>
                <a:ea typeface="黑体" panose="02010609060101010101" charset="-122"/>
              </a:rPr>
              <a:t>“</a:t>
            </a:r>
            <a:r>
              <a:rPr lang="zh-CN" altLang="en-US">
                <a:latin typeface="黑体" panose="02010609060101010101" charset="-122"/>
                <a:ea typeface="黑体" panose="02010609060101010101" charset="-122"/>
              </a:rPr>
              <a:t>兑</a:t>
            </a:r>
            <a:r>
              <a:rPr lang="en-US" altLang="zh-CN">
                <a:latin typeface="黑体" panose="02010609060101010101" charset="-122"/>
                <a:ea typeface="黑体" panose="02010609060101010101" charset="-122"/>
              </a:rPr>
              <a:t>”</a:t>
            </a:r>
            <a:r>
              <a:rPr lang="zh-CN" altLang="en-US">
                <a:latin typeface="黑体" panose="02010609060101010101" charset="-122"/>
                <a:ea typeface="黑体" panose="02010609060101010101" charset="-122"/>
              </a:rPr>
              <a:t>出干劲。网格员积分奖励制度（　　）</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①</a:t>
            </a:r>
            <a:r>
              <a:rPr lang="zh-CN" altLang="en-US">
                <a:latin typeface="黑体" panose="02010609060101010101" charset="-122"/>
                <a:ea typeface="黑体" panose="02010609060101010101" charset="-122"/>
              </a:rPr>
              <a:t>提升网格员参与基层治理的使命感和获得感</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②</a:t>
            </a:r>
            <a:r>
              <a:rPr lang="zh-CN" altLang="en-US">
                <a:latin typeface="黑体" panose="02010609060101010101" charset="-122"/>
                <a:ea typeface="黑体" panose="02010609060101010101" charset="-122"/>
              </a:rPr>
              <a:t>创新基层自治组织，调动参与自治的积极性</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③</a:t>
            </a:r>
            <a:r>
              <a:rPr lang="zh-CN" altLang="en-US">
                <a:latin typeface="黑体" panose="02010609060101010101" charset="-122"/>
                <a:ea typeface="黑体" panose="02010609060101010101" charset="-122"/>
              </a:rPr>
              <a:t>绘就党建引领基层治理格局，提升治理效能</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④</a:t>
            </a:r>
            <a:r>
              <a:rPr lang="zh-CN" altLang="en-US">
                <a:latin typeface="黑体" panose="02010609060101010101" charset="-122"/>
                <a:ea typeface="黑体" panose="02010609060101010101" charset="-122"/>
              </a:rPr>
              <a:t>助力提升网格员为民服务的工作水平和能力</a:t>
            </a:r>
            <a:endParaRPr lang="zh-CN" altLang="en-US">
              <a:latin typeface="黑体" panose="02010609060101010101" charset="-122"/>
              <a:ea typeface="黑体" panose="02010609060101010101" charset="-122"/>
            </a:endParaRPr>
          </a:p>
          <a:p>
            <a:pPr indent="0" algn="just" fontAlgn="auto">
              <a:lnSpc>
                <a:spcPct val="140000"/>
              </a:lnSpc>
            </a:pPr>
            <a:r>
              <a:rPr lang="en-US" altLang="zh-CN">
                <a:latin typeface="黑体" panose="02010609060101010101" charset="-122"/>
                <a:ea typeface="黑体" panose="02010609060101010101" charset="-122"/>
              </a:rPr>
              <a:t>A.</a:t>
            </a:r>
            <a:r>
              <a:rPr lang="en-US" altLang="en-US">
                <a:latin typeface="黑体" panose="02010609060101010101" charset="-122"/>
                <a:ea typeface="黑体" panose="02010609060101010101" charset="-122"/>
              </a:rPr>
              <a:t>①②</a:t>
            </a:r>
            <a:r>
              <a:rPr lang="en-US" altLang="zh-CN">
                <a:latin typeface="黑体" panose="02010609060101010101" charset="-122"/>
                <a:ea typeface="黑体" panose="02010609060101010101" charset="-122"/>
              </a:rPr>
              <a:t>  B.</a:t>
            </a:r>
            <a:r>
              <a:rPr lang="en-US" altLang="en-US">
                <a:latin typeface="黑体" panose="02010609060101010101" charset="-122"/>
                <a:ea typeface="黑体" panose="02010609060101010101" charset="-122"/>
              </a:rPr>
              <a:t>①④</a:t>
            </a:r>
            <a:r>
              <a:rPr lang="en-US" altLang="zh-CN">
                <a:latin typeface="黑体" panose="02010609060101010101" charset="-122"/>
                <a:ea typeface="黑体" panose="02010609060101010101" charset="-122"/>
              </a:rPr>
              <a:t>  C.</a:t>
            </a:r>
            <a:r>
              <a:rPr lang="en-US" altLang="en-US">
                <a:latin typeface="黑体" panose="02010609060101010101" charset="-122"/>
                <a:ea typeface="黑体" panose="02010609060101010101" charset="-122"/>
              </a:rPr>
              <a:t>②③</a:t>
            </a:r>
            <a:r>
              <a:rPr lang="en-US" altLang="zh-CN">
                <a:latin typeface="黑体" panose="02010609060101010101" charset="-122"/>
                <a:ea typeface="黑体" panose="02010609060101010101" charset="-122"/>
              </a:rPr>
              <a:t>  D.</a:t>
            </a:r>
            <a:r>
              <a:rPr lang="en-US" altLang="en-US">
                <a:latin typeface="黑体" panose="02010609060101010101" charset="-122"/>
                <a:ea typeface="黑体" panose="02010609060101010101" charset="-122"/>
              </a:rPr>
              <a:t>③④</a:t>
            </a:r>
            <a:endParaRPr lang="en-US" altLang="en-US">
              <a:latin typeface="黑体" panose="02010609060101010101" charset="-122"/>
              <a:ea typeface="黑体" panose="02010609060101010101" charset="-122"/>
            </a:endParaRPr>
          </a:p>
        </p:txBody>
      </p:sp>
      <p:sp>
        <p:nvSpPr>
          <p:cNvPr id="4" name="文本框 3"/>
          <p:cNvSpPr txBox="1"/>
          <p:nvPr/>
        </p:nvSpPr>
        <p:spPr>
          <a:xfrm>
            <a:off x="9996805" y="1910080"/>
            <a:ext cx="711835" cy="506730"/>
          </a:xfrm>
          <a:prstGeom prst="rect">
            <a:avLst/>
          </a:prstGeom>
          <a:noFill/>
        </p:spPr>
        <p:txBody>
          <a:bodyPr wrap="square" rtlCol="0">
            <a:spAutoFit/>
          </a:bodyPr>
          <a:p>
            <a:pPr indent="0" fontAlgn="auto">
              <a:lnSpc>
                <a:spcPct val="150000"/>
              </a:lnSpc>
            </a:pPr>
            <a:r>
              <a:rPr lang="en-US" altLang="zh-CN">
                <a:solidFill>
                  <a:srgbClr val="FF0000"/>
                </a:solidFill>
                <a:latin typeface="黑体" panose="02010609060101010101" charset="-122"/>
                <a:ea typeface="黑体" panose="02010609060101010101" charset="-122"/>
              </a:rPr>
              <a:t> B</a:t>
            </a:r>
            <a:endParaRPr lang="en-US" altLang="zh-CN">
              <a:solidFill>
                <a:srgbClr val="FF0000"/>
              </a:solidFill>
              <a:latin typeface="黑体" panose="02010609060101010101" charset="-122"/>
              <a:ea typeface="黑体" panose="02010609060101010101" charset="-122"/>
            </a:endParaRPr>
          </a:p>
        </p:txBody>
      </p:sp>
      <p:sp>
        <p:nvSpPr>
          <p:cNvPr id="6" name="文本框 5"/>
          <p:cNvSpPr txBox="1"/>
          <p:nvPr/>
        </p:nvSpPr>
        <p:spPr>
          <a:xfrm>
            <a:off x="795655" y="4338320"/>
            <a:ext cx="10660380" cy="1751965"/>
          </a:xfrm>
          <a:prstGeom prst="rect">
            <a:avLst/>
          </a:prstGeom>
        </p:spPr>
        <p:txBody>
          <a:bodyPr wrap="square">
            <a:spAutoFit/>
          </a:bodyPr>
          <a:p>
            <a:pPr indent="0" algn="just" defTabSz="266700">
              <a:lnSpc>
                <a:spcPct val="120000"/>
              </a:lnSpc>
              <a:spcBef>
                <a:spcPct val="0"/>
              </a:spcBef>
              <a:spcAft>
                <a:spcPct val="0"/>
              </a:spcAft>
            </a:pPr>
            <a:r>
              <a:rPr lang="zh-CN" altLang="en-US">
                <a:latin typeface="黑体" panose="02010609060101010101" charset="-122"/>
                <a:ea typeface="黑体" panose="02010609060101010101" charset="-122"/>
                <a:cs typeface="黑体" panose="02010609060101010101" charset="-122"/>
              </a:rPr>
              <a:t>【解析】本题考查我国的基层群众自治制度。网格员积分兑换</a:t>
            </a:r>
            <a:r>
              <a:rPr lang="en-US" altLang="zh-CN">
                <a:latin typeface="黑体" panose="02010609060101010101" charset="-122"/>
                <a:ea typeface="黑体" panose="02010609060101010101" charset="-122"/>
                <a:cs typeface="黑体" panose="02010609060101010101" charset="-122"/>
              </a:rPr>
              <a:t>“</a:t>
            </a:r>
            <a:r>
              <a:rPr lang="zh-CN" altLang="en-US">
                <a:latin typeface="黑体" panose="02010609060101010101" charset="-122"/>
                <a:ea typeface="黑体" panose="02010609060101010101" charset="-122"/>
                <a:cs typeface="黑体" panose="02010609060101010101" charset="-122"/>
              </a:rPr>
              <a:t>积</a:t>
            </a:r>
            <a:r>
              <a:rPr lang="en-US" altLang="zh-CN">
                <a:latin typeface="黑体" panose="02010609060101010101" charset="-122"/>
                <a:ea typeface="黑体" panose="02010609060101010101" charset="-122"/>
                <a:cs typeface="黑体" panose="02010609060101010101" charset="-122"/>
              </a:rPr>
              <a:t>”</a:t>
            </a:r>
            <a:r>
              <a:rPr lang="zh-CN" altLang="en-US">
                <a:latin typeface="黑体" panose="02010609060101010101" charset="-122"/>
                <a:ea typeface="黑体" panose="02010609060101010101" charset="-122"/>
                <a:cs typeface="黑体" panose="02010609060101010101" charset="-122"/>
              </a:rPr>
              <a:t>出荣誉</a:t>
            </a:r>
            <a:r>
              <a:rPr lang="en-US" altLang="zh-CN">
                <a:latin typeface="黑体" panose="02010609060101010101" charset="-122"/>
                <a:ea typeface="黑体" panose="02010609060101010101" charset="-122"/>
                <a:cs typeface="黑体" panose="02010609060101010101" charset="-122"/>
              </a:rPr>
              <a:t>“</a:t>
            </a:r>
            <a:r>
              <a:rPr lang="zh-CN" altLang="en-US">
                <a:latin typeface="黑体" panose="02010609060101010101" charset="-122"/>
                <a:ea typeface="黑体" panose="02010609060101010101" charset="-122"/>
                <a:cs typeface="黑体" panose="02010609060101010101" charset="-122"/>
              </a:rPr>
              <a:t>兑</a:t>
            </a:r>
            <a:r>
              <a:rPr lang="en-US" altLang="zh-CN">
                <a:latin typeface="黑体" panose="02010609060101010101" charset="-122"/>
                <a:ea typeface="黑体" panose="02010609060101010101" charset="-122"/>
                <a:cs typeface="黑体" panose="02010609060101010101" charset="-122"/>
              </a:rPr>
              <a:t>”</a:t>
            </a:r>
            <a:r>
              <a:rPr lang="zh-CN" altLang="en-US">
                <a:latin typeface="黑体" panose="02010609060101010101" charset="-122"/>
                <a:ea typeface="黑体" panose="02010609060101010101" charset="-122"/>
                <a:cs typeface="黑体" panose="02010609060101010101" charset="-122"/>
              </a:rPr>
              <a:t>出干劲，有助于提升网格员参与基层治理的使命感和获得感，</a:t>
            </a:r>
            <a:r>
              <a:rPr lang="en-US" altLang="en-US">
                <a:latin typeface="黑体" panose="02010609060101010101" charset="-122"/>
                <a:ea typeface="黑体" panose="02010609060101010101" charset="-122"/>
                <a:cs typeface="黑体" panose="02010609060101010101" charset="-122"/>
              </a:rPr>
              <a:t>①</a:t>
            </a:r>
            <a:r>
              <a:rPr lang="zh-CN" altLang="en-US">
                <a:latin typeface="黑体" panose="02010609060101010101" charset="-122"/>
                <a:ea typeface="黑体" panose="02010609060101010101" charset="-122"/>
                <a:cs typeface="黑体" panose="02010609060101010101" charset="-122"/>
              </a:rPr>
              <a:t>正确。材料未体现创新基层自治组织，</a:t>
            </a:r>
            <a:r>
              <a:rPr lang="en-US" altLang="en-US">
                <a:latin typeface="黑体" panose="02010609060101010101" charset="-122"/>
                <a:ea typeface="黑体" panose="02010609060101010101" charset="-122"/>
                <a:cs typeface="黑体" panose="02010609060101010101" charset="-122"/>
              </a:rPr>
              <a:t>②</a:t>
            </a:r>
            <a:r>
              <a:rPr lang="zh-CN" altLang="en-US">
                <a:latin typeface="黑体" panose="02010609060101010101" charset="-122"/>
                <a:ea typeface="黑体" panose="02010609060101010101" charset="-122"/>
                <a:cs typeface="黑体" panose="02010609060101010101" charset="-122"/>
              </a:rPr>
              <a:t>排除。材料未体现党建引领，</a:t>
            </a:r>
            <a:r>
              <a:rPr lang="en-US" altLang="en-US">
                <a:latin typeface="黑体" panose="02010609060101010101" charset="-122"/>
                <a:ea typeface="黑体" panose="02010609060101010101" charset="-122"/>
                <a:cs typeface="黑体" panose="02010609060101010101" charset="-122"/>
              </a:rPr>
              <a:t>③</a:t>
            </a:r>
            <a:r>
              <a:rPr lang="zh-CN" altLang="en-US">
                <a:latin typeface="黑体" panose="02010609060101010101" charset="-122"/>
                <a:ea typeface="黑体" panose="02010609060101010101" charset="-122"/>
                <a:cs typeface="黑体" panose="02010609060101010101" charset="-122"/>
              </a:rPr>
              <a:t>不符合题意。网格员积分奖励制度将网格手册填写质量、参与矛盾纠纷调解情况、安全隐患排查情况、事件流转有效性等工作内容纳入积分考核范围，有助于推动网格员做好相关工作，提升其为民服务的工作水平和能力，</a:t>
            </a:r>
            <a:r>
              <a:rPr lang="en-US" altLang="en-US">
                <a:latin typeface="黑体" panose="02010609060101010101" charset="-122"/>
                <a:ea typeface="黑体" panose="02010609060101010101" charset="-122"/>
                <a:cs typeface="黑体" panose="02010609060101010101" charset="-122"/>
              </a:rPr>
              <a:t>④</a:t>
            </a:r>
            <a:r>
              <a:rPr lang="zh-CN" altLang="en-US">
                <a:latin typeface="黑体" panose="02010609060101010101" charset="-122"/>
                <a:ea typeface="黑体" panose="02010609060101010101" charset="-122"/>
                <a:cs typeface="黑体" panose="02010609060101010101" charset="-122"/>
              </a:rPr>
              <a:t>正确。</a:t>
            </a:r>
            <a:endParaRPr lang="zh-CN" altLang="en-US">
              <a:latin typeface="黑体" panose="02010609060101010101" charset="-122"/>
              <a:ea typeface="黑体" panose="02010609060101010101" charset="-122"/>
              <a:cs typeface="黑体" panose="02010609060101010101" charset="-122"/>
            </a:endParaRPr>
          </a:p>
        </p:txBody>
      </p:sp>
    </p:spTree>
    <p:custDataLst>
      <p:tags r:id="rId2"/>
    </p:custDataLst>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anim calcmode="lin" valueType="num">
                                      <p:cBhvr additive="base">
                                        <p:cTn id="7" dur="500" fill="hold"/>
                                        <p:tgtEl>
                                          <p:spTgt spid="6"/>
                                        </p:tgtEl>
                                        <p:attrNameLst>
                                          <p:attrName>ppt_x</p:attrName>
                                        </p:attrNameLst>
                                      </p:cBhvr>
                                      <p:tavLst>
                                        <p:tav tm="0">
                                          <p:val>
                                            <p:strVal val="#ppt_x"/>
                                          </p:val>
                                        </p:tav>
                                        <p:tav tm="100000">
                                          <p:val>
                                            <p:strVal val="#ppt_x"/>
                                          </p:val>
                                        </p:tav>
                                      </p:tavLst>
                                    </p:anim>
                                    <p:anim calcmode="lin" valueType="num">
                                      <p:cBhvr additive="base">
                                        <p:cTn id="8"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4"/>
                                        </p:tgtEl>
                                        <p:attrNameLst>
                                          <p:attrName>style.visibility</p:attrName>
                                        </p:attrNameLst>
                                      </p:cBhvr>
                                      <p:to>
                                        <p:strVal val="visible"/>
                                      </p:to>
                                    </p:set>
                                    <p:anim calcmode="lin" valueType="num">
                                      <p:cBhvr additive="base">
                                        <p:cTn id="13" dur="500" fill="hold"/>
                                        <p:tgtEl>
                                          <p:spTgt spid="4"/>
                                        </p:tgtEl>
                                        <p:attrNameLst>
                                          <p:attrName>ppt_x</p:attrName>
                                        </p:attrNameLst>
                                      </p:cBhvr>
                                      <p:tavLst>
                                        <p:tav tm="0">
                                          <p:val>
                                            <p:strVal val="#ppt_x"/>
                                          </p:val>
                                        </p:tav>
                                        <p:tav tm="100000">
                                          <p:val>
                                            <p:strVal val="#ppt_x"/>
                                          </p:val>
                                        </p:tav>
                                      </p:tavLst>
                                    </p:anim>
                                    <p:anim calcmode="lin" valueType="num">
                                      <p:cBhvr additive="base">
                                        <p:cTn id="14" dur="500" fill="hold"/>
                                        <p:tgtEl>
                                          <p:spTgt spid="4"/>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4" grpId="1"/>
      <p:bldP spid="6" grpId="0"/>
      <p:bldP spid="6" grpId="1"/>
    </p:bldLst>
  </p:timing>
</p:sld>
</file>

<file path=ppt/tags/tag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5081"/>
</p:tagLst>
</file>

<file path=ppt/tags/tag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5081"/>
</p:tagLst>
</file>

<file path=ppt/tags/tag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62.xml><?xml version="1.0" encoding="utf-8"?>
<p:tagLst xmlns:p="http://schemas.openxmlformats.org/presentationml/2006/main">
  <p:tag name="KSO_WM_TEMPLATE_THUMBS_INDEX" val="1、4、7、12、13、14、15、16、17、18、20、24、25、28、33、36、40、43、44"/>
  <p:tag name="KSO_WM_TEMPLATE_SUBCATEGORY" val="19"/>
  <p:tag name="KSO_WM_TAG_VERSION" val="1.0"/>
  <p:tag name="KSO_WM_BEAUTIFY_FLAG" val="#wm#"/>
  <p:tag name="KSO_WM_TEMPLATE_CATEGORY" val="custom"/>
  <p:tag name="KSO_WM_TEMPLATE_INDEX" val="20205081"/>
  <p:tag name="KSO_WM_TEMPLATE_MASTER_TYPE" val="0"/>
  <p:tag name="KSO_WM_TEMPLATE_COLOR_TYPE" val="1"/>
  <p:tag name="KSO_WM_UNIT_SHOW_EDIT_AREA_INDICATION" val="1"/>
</p:tagLst>
</file>

<file path=ppt/tags/tag63.xml><?xml version="1.0" encoding="utf-8"?>
<p:tagLst xmlns:p="http://schemas.openxmlformats.org/presentationml/2006/main">
  <p:tag name="KSO_WM_BEAUTIFY_FLAG" val="#wm#"/>
  <p:tag name="KSO_WM_TEMPLATE_CATEGORY" val="custom"/>
  <p:tag name="KSO_WM_TEMPLATE_INDEX" val="20205081"/>
</p:tagLst>
</file>

<file path=ppt/tags/tag64.xml><?xml version="1.0" encoding="utf-8"?>
<p:tagLst xmlns:p="http://schemas.openxmlformats.org/presentationml/2006/main">
  <p:tag name="KSO_WM_BEAUTIFY_FLAG" val="#wm#"/>
  <p:tag name="KSO_WM_TEMPLATE_CATEGORY" val="custom"/>
  <p:tag name="KSO_WM_TEMPLATE_INDEX" val="20205081"/>
</p:tagLst>
</file>

<file path=ppt/tags/tag65.xml><?xml version="1.0" encoding="utf-8"?>
<p:tagLst xmlns:p="http://schemas.openxmlformats.org/presentationml/2006/main">
  <p:tag name="KSO_WM_BEAUTIFY_FLAG" val="#wm#"/>
  <p:tag name="KSO_WM_TEMPLATE_CATEGORY" val="custom"/>
  <p:tag name="KSO_WM_TEMPLATE_INDEX" val="20205081"/>
</p:tagLst>
</file>

<file path=ppt/tags/tag66.xml><?xml version="1.0" encoding="utf-8"?>
<p:tagLst xmlns:p="http://schemas.openxmlformats.org/presentationml/2006/main">
  <p:tag name="KSO_WM_BEAUTIFY_FLAG" val="#wm#"/>
  <p:tag name="KSO_WM_TEMPLATE_CATEGORY" val="custom"/>
  <p:tag name="KSO_WM_TEMPLATE_INDEX" val="20205081"/>
</p:tagLst>
</file>

<file path=ppt/tags/tag67.xml><?xml version="1.0" encoding="utf-8"?>
<p:tagLst xmlns:p="http://schemas.openxmlformats.org/presentationml/2006/main">
  <p:tag name="KSO_WM_BEAUTIFY_FLAG" val="#wm#"/>
  <p:tag name="KSO_WM_TEMPLATE_CATEGORY" val="custom"/>
  <p:tag name="KSO_WM_TEMPLATE_INDEX" val="20205081"/>
</p:tagLst>
</file>

<file path=ppt/tags/tag68.xml><?xml version="1.0" encoding="utf-8"?>
<p:tagLst xmlns:p="http://schemas.openxmlformats.org/presentationml/2006/main">
  <p:tag name="KSO_WM_BEAUTIFY_FLAG" val="#wm#"/>
  <p:tag name="KSO_WM_TEMPLATE_CATEGORY" val="custom"/>
  <p:tag name="KSO_WM_TEMPLATE_INDEX" val="20205081"/>
</p:tagLst>
</file>

<file path=ppt/tags/tag69.xml><?xml version="1.0" encoding="utf-8"?>
<p:tagLst xmlns:p="http://schemas.openxmlformats.org/presentationml/2006/main">
  <p:tag name="KSO_WM_BEAUTIFY_FLAG" val="#wm#"/>
  <p:tag name="KSO_WM_TEMPLATE_CATEGORY" val="custom"/>
  <p:tag name="KSO_WM_TEMPLATE_INDEX" val="20205081"/>
</p:tagLst>
</file>

<file path=ppt/tags/tag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heme/theme1.xml><?xml version="1.0" encoding="utf-8"?>
<a:theme xmlns:a="http://schemas.openxmlformats.org/drawingml/2006/main" name="1_WPS">
  <a:themeElements>
    <a:clrScheme name="WPS">
      <a:dk1>
        <a:sysClr val="windowText" lastClr="000000"/>
      </a:dk1>
      <a:lt1>
        <a:sysClr val="window" lastClr="FFFFFF"/>
      </a:lt1>
      <a:dk2>
        <a:srgbClr val="44546A"/>
      </a:dk2>
      <a:lt2>
        <a:srgbClr val="E7E6E6"/>
      </a:lt2>
      <a:accent1>
        <a:srgbClr val="4874CB"/>
      </a:accent1>
      <a:accent2>
        <a:srgbClr val="EE822F"/>
      </a:accent2>
      <a:accent3>
        <a:srgbClr val="F2BA02"/>
      </a:accent3>
      <a:accent4>
        <a:srgbClr val="75BD42"/>
      </a:accent4>
      <a:accent5>
        <a:srgbClr val="30C0B4"/>
      </a:accent5>
      <a:accent6>
        <a:srgbClr val="E54C5E"/>
      </a:accent6>
      <a:hlink>
        <a:srgbClr val="0026E5"/>
      </a:hlink>
      <a:folHlink>
        <a:srgbClr val="7E1FAD"/>
      </a:folHlink>
    </a:clrScheme>
    <a:fontScheme name="WPS">
      <a:majorFont>
        <a:latin typeface="Arial"/>
        <a:ea typeface="微软雅黑"/>
        <a:cs typeface=""/>
      </a:majorFont>
      <a:minorFont>
        <a:latin typeface="Arial"/>
        <a:ea typeface="微软雅黑"/>
        <a:cs typeface=""/>
      </a:minorFont>
    </a:fontScheme>
    <a:fmtScheme name="WPS">
      <a:fillStyleLst>
        <a:solidFill>
          <a:schemeClr val="phClr"/>
        </a:solidFill>
        <a:gradFill>
          <a:gsLst>
            <a:gs pos="0">
              <a:schemeClr val="phClr">
                <a:lumOff val="17500"/>
              </a:schemeClr>
            </a:gs>
            <a:gs pos="100000">
              <a:schemeClr val="phClr"/>
            </a:gs>
          </a:gsLst>
          <a:lin ang="2700000" scaled="0"/>
        </a:gradFill>
        <a:gradFill>
          <a:gsLst>
            <a:gs pos="0">
              <a:schemeClr val="phClr">
                <a:hueOff val="-2520000"/>
              </a:schemeClr>
            </a:gs>
            <a:gs pos="100000">
              <a:schemeClr val="phClr"/>
            </a:gs>
          </a:gsLst>
          <a:lin ang="2700000" scaled="0"/>
        </a:gradFill>
      </a:fillStyleLst>
      <a:lnStyleLst>
        <a:ln w="12700" cap="flat" cmpd="sng" algn="ctr">
          <a:solidFill>
            <a:schemeClr val="phClr"/>
          </a:solidFill>
          <a:prstDash val="solid"/>
          <a:miter lim="800000"/>
        </a:ln>
        <a:ln w="12700" cap="flat" cmpd="sng" algn="ctr">
          <a:solidFill>
            <a:schemeClr val="phClr"/>
          </a:solidFill>
          <a:prstDash val="solid"/>
          <a:miter lim="800000"/>
        </a:ln>
        <a:ln w="12700" cap="flat" cmpd="sng" algn="ctr">
          <a:gradFill>
            <a:gsLst>
              <a:gs pos="0">
                <a:schemeClr val="phClr">
                  <a:hueOff val="-4200000"/>
                </a:schemeClr>
              </a:gs>
              <a:gs pos="100000">
                <a:schemeClr val="phClr"/>
              </a:gs>
            </a:gsLst>
            <a:lin ang="2700000" scaled="1"/>
          </a:gradFill>
          <a:prstDash val="solid"/>
          <a:miter lim="800000"/>
        </a:ln>
      </a:lnStyleLst>
      <a:effectStyleLst>
        <a:effectStyle>
          <a:effectLst>
            <a:outerShdw blurRad="101600" dist="50800" dir="5400000" algn="ctr" rotWithShape="0">
              <a:schemeClr val="phClr">
                <a:alpha val="60000"/>
              </a:schemeClr>
            </a:outerShdw>
          </a:effectLst>
        </a:effectStyle>
        <a:effectStyle>
          <a:effectLst>
            <a:reflection stA="50000" endA="300" endPos="40000" dist="25400" dir="5400000" sy="-100000" algn="bl" rotWithShape="0"/>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3135</Words>
  <Application>WPS 演示</Application>
  <PresentationFormat>宽屏</PresentationFormat>
  <Paragraphs>86</Paragraphs>
  <Slides>8</Slides>
  <Notes>4</Notes>
  <HiddenSlides>0</HiddenSlides>
  <MMClips>0</MMClips>
  <ScaleCrop>false</ScaleCrop>
  <HeadingPairs>
    <vt:vector size="6" baseType="variant">
      <vt:variant>
        <vt:lpstr>已用的字体</vt:lpstr>
      </vt:variant>
      <vt:variant>
        <vt:i4>10</vt:i4>
      </vt:variant>
      <vt:variant>
        <vt:lpstr>主题</vt:lpstr>
      </vt:variant>
      <vt:variant>
        <vt:i4>1</vt:i4>
      </vt:variant>
      <vt:variant>
        <vt:lpstr>幻灯片标题</vt:lpstr>
      </vt:variant>
      <vt:variant>
        <vt:i4>8</vt:i4>
      </vt:variant>
    </vt:vector>
  </HeadingPairs>
  <TitlesOfParts>
    <vt:vector size="19" baseType="lpstr">
      <vt:lpstr>Arial</vt:lpstr>
      <vt:lpstr>宋体</vt:lpstr>
      <vt:lpstr>Wingdings</vt:lpstr>
      <vt:lpstr>Wingdings</vt:lpstr>
      <vt:lpstr>微软雅黑</vt:lpstr>
      <vt:lpstr>微软雅黑</vt:lpstr>
      <vt:lpstr>仿宋</vt:lpstr>
      <vt:lpstr>黑体</vt:lpstr>
      <vt:lpstr>Arial Unicode MS</vt:lpstr>
      <vt:lpstr>Calibri</vt:lpstr>
      <vt:lpstr>1_WPS</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空白演示</dc:title>
  <dc:creator/>
  <cp:lastModifiedBy>噫吁嚱盒盒</cp:lastModifiedBy>
  <cp:revision>159</cp:revision>
  <dcterms:created xsi:type="dcterms:W3CDTF">2019-06-19T02:08:00Z</dcterms:created>
  <dcterms:modified xsi:type="dcterms:W3CDTF">2025-10-29T01:44:45Z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2052-12.1.0.23125</vt:lpwstr>
  </property>
  <property fmtid="{D5CDD505-2E9C-101B-9397-08002B2CF9AE}" pid="3" name="ICV">
    <vt:lpwstr>60F70940CF014662B9FC02A4B3A3EA5B_13</vt:lpwstr>
  </property>
</Properties>
</file>